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6" r:id="rId1"/>
  </p:sldMasterIdLst>
  <p:notesMasterIdLst>
    <p:notesMasterId r:id="rId25"/>
  </p:notesMasterIdLst>
  <p:sldIdLst>
    <p:sldId id="256" r:id="rId2"/>
    <p:sldId id="257" r:id="rId3"/>
    <p:sldId id="275" r:id="rId4"/>
    <p:sldId id="271" r:id="rId5"/>
    <p:sldId id="258" r:id="rId6"/>
    <p:sldId id="263" r:id="rId7"/>
    <p:sldId id="280" r:id="rId8"/>
    <p:sldId id="283" r:id="rId9"/>
    <p:sldId id="282" r:id="rId10"/>
    <p:sldId id="281" r:id="rId11"/>
    <p:sldId id="284" r:id="rId12"/>
    <p:sldId id="265" r:id="rId13"/>
    <p:sldId id="277" r:id="rId14"/>
    <p:sldId id="268" r:id="rId15"/>
    <p:sldId id="267" r:id="rId16"/>
    <p:sldId id="272" r:id="rId17"/>
    <p:sldId id="269" r:id="rId18"/>
    <p:sldId id="278" r:id="rId19"/>
    <p:sldId id="279" r:id="rId20"/>
    <p:sldId id="285" r:id="rId21"/>
    <p:sldId id="273" r:id="rId22"/>
    <p:sldId id="266" r:id="rId23"/>
    <p:sldId id="262" r:id="rId24"/>
  </p:sldIdLst>
  <p:sldSz cx="24384000" cy="13716000"/>
  <p:notesSz cx="6858000" cy="9144000"/>
  <p:embeddedFontLst>
    <p:embeddedFont>
      <p:font typeface="Helvetica Neue" panose="02000503000000020004" pitchFamily="2" charset="0"/>
      <p:regular r:id="rId26"/>
      <p:bold r:id="rId27"/>
      <p:italic r:id="rId28"/>
      <p:boldItalic r:id="rId29"/>
    </p:embeddedFont>
    <p:embeddedFont>
      <p:font typeface="Helvetica Neue Light" panose="02000403000000020004" pitchFamily="2" charset="0"/>
      <p:regular r:id="rId30"/>
      <p:bold r:id="rId31"/>
      <p:italic r:id="rId32"/>
      <p:boldItalic r:id="rId33"/>
    </p:embeddedFont>
    <p:embeddedFont>
      <p:font typeface="Impact" panose="020B0806030902050204" pitchFamily="34" charset="0"/>
      <p:regular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007B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413"/>
    <p:restoredTop sz="94694"/>
  </p:normalViewPr>
  <p:slideViewPr>
    <p:cSldViewPr snapToGrid="0" snapToObjects="1">
      <p:cViewPr varScale="1">
        <p:scale>
          <a:sx n="55" d="100"/>
          <a:sy n="55" d="100"/>
        </p:scale>
        <p:origin x="264" y="4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2742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82481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628608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59284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09389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426340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394670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\begin{tabular}{|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c|c|c|c|l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|}</a:t>
            </a:r>
          </a:p>
          <a:p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   \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hline</a:t>
            </a:r>
            <a:endParaRPr lang="en-US" sz="2200" b="0" i="0" u="none" strike="noStrike" cap="none" dirty="0">
              <a:solidFill>
                <a:srgbClr val="000000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   \multicolumn{1}{|c|}{Math}                             &amp;  Infix                                                                           &amp; Prefix                                                                                    &amp; Postfix                                                                                      &amp; Operator Type Signature                                                                                                                                                                                      \\ \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hline</a:t>
            </a:r>
            <a:endParaRPr lang="en-US" sz="2200" b="0" i="0" u="none" strike="noStrike" cap="none" dirty="0">
              <a:solidFill>
                <a:srgbClr val="000000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   \begin{tabular}{@{}c@{}}$\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mathbf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{\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mathbf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{A}}(\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mathbf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{\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mathbf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{B}})$\\$\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mathbf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{\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mathbf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{A}}\circ\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mathbf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{\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mathbf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{B}}$\end{tabular}                                        &amp; \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tinline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{a(b)}                                                                   &amp;                                                                                           &amp;                                                                                              &amp; $ ($\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tinline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{a}$:  \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mathbb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{R}^{\tau}\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rightarrow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\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mathbb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{R}^{\pi}$, $\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tinline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{b}: \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mathbb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{R}^{\lambda} \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rightarrow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\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mathbb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{R}^{\tau}) \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rightarrow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(\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mathbb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{R}^{\lambda}\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rightarrow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\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mathbb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{R}^{\pi})               $ \\ \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hline</a:t>
            </a:r>
            <a:endParaRPr lang="en-US" sz="2200" b="0" i="0" u="none" strike="noStrike" cap="none" dirty="0">
              <a:solidFill>
                <a:srgbClr val="000000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   $\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mathbf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{\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mathbf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{A}}\pm\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mathbf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{\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mathbf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{B}}$                                       &amp; \begin{tabular}{@{}c@{}}\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tinline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{a + b}\\\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tinline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{a - b}\end{tabular}        &amp; \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tinline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{plus(a, b)}                                                                      &amp;                                                                                              &amp; $ ($\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tinline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{a}$:  \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mathbb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{R}^{\tau}\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rightarrow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\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mathbb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{R}^{\pi},~$\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tinline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{b}$: \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mathbb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{R}^{\lambda} \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rightarrow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\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mathbb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{R}^{\pi}) \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rightarrow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(\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mathbb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{R}^{?}\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rightarrow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\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mathbb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{R}^{\pi})                      $ \\ \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hline</a:t>
            </a:r>
            <a:endParaRPr lang="en-US" sz="2200" b="0" i="0" u="none" strike="noStrike" cap="none" dirty="0">
              <a:solidFill>
                <a:srgbClr val="000000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   $\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mathbf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{A}   \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mathbf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{B}$                                       &amp; \begin{tabular}{@{}c@{}}\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tinline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{a * b}\\\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tinline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{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a.times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(b)}\end{tabular}       &amp; \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tinline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{times(a, b)}                                                                     &amp;                                                                                              &amp; $ ($\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tinline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{a}$: \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mathbb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{R}^{\tau}\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rightarrow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\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mathbb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{R}^{m \times n},~$\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tinline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{b}$: \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mathbb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{R}^{\lambda}\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rightarrow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\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mathbb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{R}^{n \times p})    \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rightarrow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(\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mathbb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{R}^{?}\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rightarrow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\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mathbb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{R}^{m \times p})  $ \\ \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hline</a:t>
            </a:r>
            <a:endParaRPr lang="en-US" sz="2200" b="0" i="0" u="none" strike="noStrike" cap="none" dirty="0">
              <a:solidFill>
                <a:srgbClr val="000000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%    \begin{tabular}{@{}c@{}}$\frac{\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mathbf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{A}}{\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mathbf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{B}}$\\$\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mathbf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{A}\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mathbf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{B}^{-1}$\end{tabular}  &amp; \begin{tabular}{@{}c@{}}\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tinline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{a / b}\\\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tinline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{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a.div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(b)}\end{tabular}         &amp; \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tinline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{div(a, b)}                                                                       &amp;                                                                                              &amp; $ ($\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tinline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{a}$: \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mathbb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{R}^{\tau}\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rightarrow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\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mathbb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{R}^{m \times n},~$\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tinline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{b}$: \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mathbb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{R}^{\lambda}\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rightarrow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\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mathbb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{R}^{p \times n}) \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rightarrow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(\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mathbb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{R}^{?}\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rightarrow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\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mathbb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{R}^{m \times p})     $ \\ \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hline</a:t>
            </a:r>
            <a:endParaRPr lang="en-US" sz="2200" b="0" i="0" u="none" strike="noStrike" cap="none" dirty="0">
              <a:solidFill>
                <a:srgbClr val="000000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%    $\pm\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mathbf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{\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mathbf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{A}}$                &amp;                                                                                  &amp; \begin{tabular}{@{}c@{}}\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tinline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{-a}\\\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tinline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{+a}\end{tabular}                           &amp; \begin{tabular}{@{}c@{}}\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tinline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{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a.unaryMinus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()}\\\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tinline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{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a.unaryPlus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()}\end{tabular}       &amp; $                   ($\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tinline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{a}$: \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mathbb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{R}^{\tau}\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rightarrow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\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mathbb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{R}^{\pi}) \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rightarrow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(\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mathbb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{R}^{\tau}\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rightarrow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\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mathbb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{R}^{\pi})                                                                  $ \\ \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hline</a:t>
            </a:r>
            <a:endParaRPr lang="en-US" sz="2200" b="0" i="0" u="none" strike="noStrike" cap="none" dirty="0">
              <a:solidFill>
                <a:srgbClr val="000000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   \begin{tabular}{@{}c@{}}sin(a)\\cos(a)\\tan(a)\end{tabular}    &amp;                                                                                  &amp; \begin{tabular}{@{}c@{}}\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tinline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{sin(a)}\\\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tinline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{cos(a)}\\\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tinline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{tan(a)}\end{tabular} &amp; \begin{tabular}{@{}c@{}}\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tinline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{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a.sin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()}\\\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tinline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{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a.cos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()}\\\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tinline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{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a.tan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()}\end{tabular} &amp; $                                            ($\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tinline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{a}$: \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mathbb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{R}\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rightarrow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\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mathbb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{R}) \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rightarrow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(\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mathbb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{R}\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rightarrow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\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mathbb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{R})                                                                   $ \\ \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hline</a:t>
            </a:r>
            <a:endParaRPr lang="en-US" sz="2200" b="0" i="0" u="none" strike="noStrike" cap="none" dirty="0">
              <a:solidFill>
                <a:srgbClr val="000000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%    $\ln(\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mathbf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{A})$                                       &amp;                                                                                  &amp; \begin{tabular}{@{}c@{}}\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tinline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{ln(a)}\\\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tinline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{log(a)}\end{tabular}                    &amp; \begin{tabular}{@{}c@{}}\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tinline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{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a.ln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()}\\\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tinline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{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a.log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()}\end{tabular}                     &amp; $                  ($\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tinline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{a}$: \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mathbb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{R}^{\tau}\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rightarrow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\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mathbb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{R}^{m \times m}) \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rightarrow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(\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mathbb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{R}^{\tau}\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rightarrow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\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mathbb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{R}^{m \times m})                                                     $ \\ \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hline</a:t>
            </a:r>
            <a:endParaRPr lang="en-US" sz="2200" b="0" i="0" u="none" strike="noStrike" cap="none" dirty="0">
              <a:solidFill>
                <a:srgbClr val="000000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   $\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log_b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\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mathbf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{A}$                                      &amp; \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tinline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{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a.log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(b)}                                                               &amp; \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tinline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{log(a, b)}                                                                       &amp;                                                                                              &amp; $       ($\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tinline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{a}$: \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mathbb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{R}^{\tau}\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rightarrow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\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mathbb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{R}^{m \times m},~$\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tinline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{b}$: \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mathbb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{R}^{\lambda}\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rightarrow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\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mathbb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{R}^{m \times m}) \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rightarrow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(\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mathbb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{R}^{?}\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rightarrow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\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mathbb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{R})            $ \\ \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hline</a:t>
            </a:r>
            <a:endParaRPr lang="en-US" sz="2200" b="0" i="0" u="none" strike="noStrike" cap="none" dirty="0">
              <a:solidFill>
                <a:srgbClr val="000000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   $\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mathbf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{A}^{b}$                                        &amp; \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tinline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{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a.pow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(b)}                                                               &amp; \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tinline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{pow(a, b)}                                                                       &amp;                                                                                              &amp; $       ($\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tinline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{a}$: \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mathbb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{R}^{\tau}\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rightarrow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\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mathbb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{R}^{m \times m},~$\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tinline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{b}$: \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mathbb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{R}^{\lambda}\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rightarrow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\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mathbb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{R}) \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rightarrow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(\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mathbb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{R}^{?}\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rightarrow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\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mathbb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{R}^{m \times m})            $ \\ \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hline</a:t>
            </a:r>
            <a:endParaRPr lang="en-US" sz="2200" b="0" i="0" u="none" strike="noStrike" cap="none" dirty="0">
              <a:solidFill>
                <a:srgbClr val="000000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%    \begin{tabular}{@{}c@{}}$\sqrt{a}$\\$\sqrt[3]{a}$\end{tabular} &amp; \begin{tabular}{@{}c@{}}\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tinline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{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a.pow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(1.0/2)}\\\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tinline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{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a.root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(3)}\end{tabular} &amp; \begin{tabular}{@{}c@{}}\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tinline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{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a.pow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(1.0/2)}\\\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tinline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{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a.root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(3)}\end{tabular}          &amp; \begin{tabular}{@{}c@{}}\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tinline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{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a.sqrt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()}\\\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tinline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{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a.cbrt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()}\end{tabular}                  &amp; $                        ($\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tinline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{a}$: \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mathbb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{R}^{\tau}\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rightarrow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\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mathbb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{R}^{m \times m}) \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rightarrow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(\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mathbb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{R}\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rightarrow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\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mathbb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{R}^{m \times m})                                                      $ \\ \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hline</a:t>
            </a:r>
            <a:endParaRPr lang="en-US" sz="2200" b="0" i="0" u="none" strike="noStrike" cap="none" dirty="0">
              <a:solidFill>
                <a:srgbClr val="000000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   \begin{tabular}{@{}c@{}}$\frac{da}{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db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}$, $\frac{\partial{a}}{\partial{b}}$\\$D_{b}a$\end{tabular}  &amp; \begin{tabular}{@{}c@{}}\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tinline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{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a.d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(b)}\\\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tinline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{d(a)/d(b)}\end{tabular}                                                             &amp; \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tinline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{grad(a)[b]}                                                                      &amp;                                                                        &amp; $                    \big($\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tinline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{a}$: C(\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mathbb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{R}^{\tau}\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rightarrow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\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mathbb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{R})$, $\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tinline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{b}: C(\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mathbb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{R}^{\lambda}\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rightarrow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\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mathbb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{R})\big) \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rightarrow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(\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mathbb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{R}^{?}\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rightarrow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\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mathbb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{R})                                                    $ \\ \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hline</a:t>
            </a:r>
            <a:endParaRPr lang="en-US" sz="2200" b="0" i="0" u="none" strike="noStrike" cap="none" dirty="0">
              <a:solidFill>
                <a:srgbClr val="000000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   $\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nabla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a$                                      &amp;                                                                                  &amp; \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tinline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{grad(a)}                                                                         &amp; \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tinline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{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a.grad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()}                                                                           &amp; $                   \big($\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tinline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{a}$: C(\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mathbb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{R}^{\tau}\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rightarrow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\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mathbb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{R})\big) \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rightarrow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(\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mathbb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{R}^{\tau}\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rightarrow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\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mathbb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{R}^{\tau})                                                                                          $ \\ \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hline</a:t>
            </a:r>
            <a:endParaRPr lang="en-US" sz="2200" b="0" i="0" u="none" strike="noStrike" cap="none" dirty="0">
              <a:solidFill>
                <a:srgbClr val="000000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   $\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nabla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_{\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mathbf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{B}} a$                                      &amp;        \begin{tabular}{@{}c@{}}\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tinline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{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a.d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(b)}\\\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tinline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{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a.grad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(b)}\end{tabular}                                                                          &amp; \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tinline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{grad(a, b)}                                                                         &amp;                                                                            &amp; $                   \big($\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tinline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{a}$: C(\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mathbb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{R}^{\tau}\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rightarrow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\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mathbb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{R})$, $\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tinline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{b}: C(\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mathbb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{R}^{\lambda}\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rightarrow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\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mathbb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{R}^{n})\big) \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rightarrow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(\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mathbb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{R}^{?}\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rightarrow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\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mathbb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{R}^{n})                                                                                          $ \\ \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hline</a:t>
            </a:r>
            <a:endParaRPr lang="en-US" sz="2200" b="0" i="0" u="none" strike="noStrike" cap="none" dirty="0">
              <a:solidFill>
                <a:srgbClr val="000000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\end{tabular}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36673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149455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588389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205739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345314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2860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\frac{d}{dx}(l \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cdot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r) = \frac{dl}{dx}\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cdot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r + l \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cdot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\frac{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dr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}{dx}</a:t>
            </a:r>
          </a:p>
          <a:p>
            <a:pPr marL="457200" marR="0" lvl="0" indent="-22860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sz="2200" b="0" i="0" u="none" strike="noStrike" cap="none" dirty="0">
              <a:solidFill>
                <a:srgbClr val="000000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8163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2860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\frac{d}{dx}(l \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cdot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r) = \frac{dl}{dx}\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cdot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r + l \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cdot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\frac{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dr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}{dx}</a:t>
            </a:r>
          </a:p>
          <a:p>
            <a:pPr marL="457200" marR="0" lvl="0" indent="-22860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sz="2200" b="0" i="0" u="none" strike="noStrike" cap="none" dirty="0">
              <a:solidFill>
                <a:srgbClr val="000000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13949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2860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\frac{d}{dx}(l \circ r) = \frac{dl}{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dr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} \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cdot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\frac{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dr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}{dx}</a:t>
            </a:r>
          </a:p>
          <a:p>
            <a:pPr marL="457200" marR="0" lvl="0" indent="-22860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sz="2200" b="0" i="0" u="none" strike="noStrike" cap="none" dirty="0">
              <a:solidFill>
                <a:srgbClr val="000000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5391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" type="title">
  <p:cSld name="TITLE">
    <p:bg>
      <p:bgPr>
        <a:solidFill>
          <a:srgbClr val="000000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body" idx="1"/>
          </p:nvPr>
        </p:nvSpPr>
        <p:spPr>
          <a:xfrm>
            <a:off x="303361" y="63499"/>
            <a:ext cx="19896237" cy="41706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457200" lvl="0" indent="-314325" algn="l">
              <a:lnSpc>
                <a:spcPct val="120000"/>
              </a:lnSpc>
              <a:spcBef>
                <a:spcPts val="5200"/>
              </a:spcBef>
              <a:spcAft>
                <a:spcPts val="0"/>
              </a:spcAft>
              <a:buClr>
                <a:srgbClr val="DCDEE0"/>
              </a:buClr>
              <a:buSzPts val="1350"/>
              <a:buChar char="•"/>
              <a:defRPr/>
            </a:lvl1pPr>
            <a:lvl2pPr marL="914400" lvl="1" indent="-314325" algn="l">
              <a:lnSpc>
                <a:spcPct val="120000"/>
              </a:lnSpc>
              <a:spcBef>
                <a:spcPts val="5200"/>
              </a:spcBef>
              <a:spcAft>
                <a:spcPts val="0"/>
              </a:spcAft>
              <a:buClr>
                <a:srgbClr val="DCDEE0"/>
              </a:buClr>
              <a:buSzPts val="1350"/>
              <a:buChar char="•"/>
              <a:defRPr/>
            </a:lvl2pPr>
            <a:lvl3pPr marL="1371600" lvl="2" indent="-314325" algn="l">
              <a:lnSpc>
                <a:spcPct val="120000"/>
              </a:lnSpc>
              <a:spcBef>
                <a:spcPts val="5200"/>
              </a:spcBef>
              <a:spcAft>
                <a:spcPts val="0"/>
              </a:spcAft>
              <a:buClr>
                <a:srgbClr val="DCDEE0"/>
              </a:buClr>
              <a:buSzPts val="1350"/>
              <a:buChar char="•"/>
              <a:defRPr/>
            </a:lvl3pPr>
            <a:lvl4pPr marL="1828800" lvl="3" indent="-314325" algn="l">
              <a:lnSpc>
                <a:spcPct val="120000"/>
              </a:lnSpc>
              <a:spcBef>
                <a:spcPts val="5200"/>
              </a:spcBef>
              <a:spcAft>
                <a:spcPts val="0"/>
              </a:spcAft>
              <a:buClr>
                <a:srgbClr val="DCDEE0"/>
              </a:buClr>
              <a:buSzPts val="1350"/>
              <a:buChar char="•"/>
              <a:defRPr/>
            </a:lvl4pPr>
            <a:lvl5pPr marL="2286000" lvl="4" indent="-314325" algn="l">
              <a:lnSpc>
                <a:spcPct val="120000"/>
              </a:lnSpc>
              <a:spcBef>
                <a:spcPts val="5200"/>
              </a:spcBef>
              <a:spcAft>
                <a:spcPts val="0"/>
              </a:spcAft>
              <a:buClr>
                <a:srgbClr val="DCDEE0"/>
              </a:buClr>
              <a:buSzPts val="1350"/>
              <a:buChar char="•"/>
              <a:defRPr/>
            </a:lvl5pPr>
            <a:lvl6pPr marL="2743200" lvl="5" indent="-314325" algn="l">
              <a:lnSpc>
                <a:spcPct val="120000"/>
              </a:lnSpc>
              <a:spcBef>
                <a:spcPts val="5200"/>
              </a:spcBef>
              <a:spcAft>
                <a:spcPts val="0"/>
              </a:spcAft>
              <a:buClr>
                <a:srgbClr val="DCDEE0"/>
              </a:buClr>
              <a:buSzPts val="1350"/>
              <a:buChar char="•"/>
              <a:defRPr/>
            </a:lvl6pPr>
            <a:lvl7pPr marL="3200400" lvl="6" indent="-314325" algn="l">
              <a:lnSpc>
                <a:spcPct val="120000"/>
              </a:lnSpc>
              <a:spcBef>
                <a:spcPts val="5200"/>
              </a:spcBef>
              <a:spcAft>
                <a:spcPts val="0"/>
              </a:spcAft>
              <a:buClr>
                <a:srgbClr val="DCDEE0"/>
              </a:buClr>
              <a:buSzPts val="1350"/>
              <a:buChar char="•"/>
              <a:defRPr/>
            </a:lvl7pPr>
            <a:lvl8pPr marL="3657600" lvl="7" indent="-314325" algn="l">
              <a:lnSpc>
                <a:spcPct val="120000"/>
              </a:lnSpc>
              <a:spcBef>
                <a:spcPts val="5200"/>
              </a:spcBef>
              <a:spcAft>
                <a:spcPts val="0"/>
              </a:spcAft>
              <a:buClr>
                <a:srgbClr val="DCDEE0"/>
              </a:buClr>
              <a:buSzPts val="1350"/>
              <a:buChar char="•"/>
              <a:defRPr/>
            </a:lvl8pPr>
            <a:lvl9pPr marL="4114800" lvl="8" indent="-314325" algn="l">
              <a:lnSpc>
                <a:spcPct val="120000"/>
              </a:lnSpc>
              <a:spcBef>
                <a:spcPts val="5200"/>
              </a:spcBef>
              <a:spcAft>
                <a:spcPts val="0"/>
              </a:spcAft>
              <a:buClr>
                <a:srgbClr val="DCDEE0"/>
              </a:buClr>
              <a:buSzPts val="1350"/>
              <a:buChar char="•"/>
              <a:defRPr/>
            </a:lvl9pPr>
          </a:lstStyle>
          <a:p>
            <a:endParaRPr/>
          </a:p>
        </p:txBody>
      </p:sp>
      <p:pic>
        <p:nvPicPr>
          <p:cNvPr id="11" name="Google Shape;11;p2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2042525" y="8982252"/>
            <a:ext cx="2346148" cy="469229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>
            <a:spLocks noGrp="1"/>
          </p:cNvSpPr>
          <p:nvPr>
            <p:ph type="body" idx="2"/>
          </p:nvPr>
        </p:nvSpPr>
        <p:spPr>
          <a:xfrm>
            <a:off x="275166" y="10217582"/>
            <a:ext cx="7712802" cy="17390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Autofit/>
          </a:bodyPr>
          <a:lstStyle>
            <a:lvl1pPr marL="457200" lvl="0" indent="-22860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7BFA"/>
              </a:buClr>
              <a:buSzPts val="3600"/>
              <a:buFont typeface="Helvetica Neue"/>
              <a:buNone/>
              <a:defRPr b="1">
                <a:solidFill>
                  <a:srgbClr val="007BFA"/>
                </a:solidFill>
              </a:defRPr>
            </a:lvl1pPr>
            <a:lvl2pPr marL="914400" lvl="1" indent="-314325" algn="l">
              <a:lnSpc>
                <a:spcPct val="120000"/>
              </a:lnSpc>
              <a:spcBef>
                <a:spcPts val="5200"/>
              </a:spcBef>
              <a:spcAft>
                <a:spcPts val="0"/>
              </a:spcAft>
              <a:buClr>
                <a:srgbClr val="DCDEE0"/>
              </a:buClr>
              <a:buSzPts val="1350"/>
              <a:buChar char="•"/>
              <a:defRPr/>
            </a:lvl2pPr>
            <a:lvl3pPr marL="1371600" lvl="2" indent="-314325" algn="l">
              <a:lnSpc>
                <a:spcPct val="120000"/>
              </a:lnSpc>
              <a:spcBef>
                <a:spcPts val="5200"/>
              </a:spcBef>
              <a:spcAft>
                <a:spcPts val="0"/>
              </a:spcAft>
              <a:buClr>
                <a:srgbClr val="DCDEE0"/>
              </a:buClr>
              <a:buSzPts val="1350"/>
              <a:buChar char="•"/>
              <a:defRPr/>
            </a:lvl3pPr>
            <a:lvl4pPr marL="1828800" lvl="3" indent="-314325" algn="l">
              <a:lnSpc>
                <a:spcPct val="120000"/>
              </a:lnSpc>
              <a:spcBef>
                <a:spcPts val="5200"/>
              </a:spcBef>
              <a:spcAft>
                <a:spcPts val="0"/>
              </a:spcAft>
              <a:buClr>
                <a:srgbClr val="DCDEE0"/>
              </a:buClr>
              <a:buSzPts val="1350"/>
              <a:buChar char="•"/>
              <a:defRPr/>
            </a:lvl4pPr>
            <a:lvl5pPr marL="2286000" lvl="4" indent="-314325" algn="l">
              <a:lnSpc>
                <a:spcPct val="120000"/>
              </a:lnSpc>
              <a:spcBef>
                <a:spcPts val="5200"/>
              </a:spcBef>
              <a:spcAft>
                <a:spcPts val="0"/>
              </a:spcAft>
              <a:buClr>
                <a:srgbClr val="DCDEE0"/>
              </a:buClr>
              <a:buSzPts val="1350"/>
              <a:buChar char="•"/>
              <a:defRPr/>
            </a:lvl5pPr>
            <a:lvl6pPr marL="2743200" lvl="5" indent="-314325" algn="l">
              <a:lnSpc>
                <a:spcPct val="120000"/>
              </a:lnSpc>
              <a:spcBef>
                <a:spcPts val="5200"/>
              </a:spcBef>
              <a:spcAft>
                <a:spcPts val="0"/>
              </a:spcAft>
              <a:buClr>
                <a:srgbClr val="DCDEE0"/>
              </a:buClr>
              <a:buSzPts val="1350"/>
              <a:buChar char="•"/>
              <a:defRPr/>
            </a:lvl6pPr>
            <a:lvl7pPr marL="3200400" lvl="6" indent="-314325" algn="l">
              <a:lnSpc>
                <a:spcPct val="120000"/>
              </a:lnSpc>
              <a:spcBef>
                <a:spcPts val="5200"/>
              </a:spcBef>
              <a:spcAft>
                <a:spcPts val="0"/>
              </a:spcAft>
              <a:buClr>
                <a:srgbClr val="DCDEE0"/>
              </a:buClr>
              <a:buSzPts val="1350"/>
              <a:buChar char="•"/>
              <a:defRPr/>
            </a:lvl7pPr>
            <a:lvl8pPr marL="3657600" lvl="7" indent="-314325" algn="l">
              <a:lnSpc>
                <a:spcPct val="120000"/>
              </a:lnSpc>
              <a:spcBef>
                <a:spcPts val="5200"/>
              </a:spcBef>
              <a:spcAft>
                <a:spcPts val="0"/>
              </a:spcAft>
              <a:buClr>
                <a:srgbClr val="DCDEE0"/>
              </a:buClr>
              <a:buSzPts val="1350"/>
              <a:buChar char="•"/>
              <a:defRPr/>
            </a:lvl8pPr>
            <a:lvl9pPr marL="4114800" lvl="8" indent="-314325" algn="l">
              <a:lnSpc>
                <a:spcPct val="120000"/>
              </a:lnSpc>
              <a:spcBef>
                <a:spcPts val="5200"/>
              </a:spcBef>
              <a:spcAft>
                <a:spcPts val="0"/>
              </a:spcAft>
              <a:buClr>
                <a:srgbClr val="DCDEE0"/>
              </a:buClr>
              <a:buSzPts val="1350"/>
              <a:buChar char="•"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/>
          <p:nvPr/>
        </p:nvSpPr>
        <p:spPr>
          <a:xfrm>
            <a:off x="420550" y="11532124"/>
            <a:ext cx="5049300" cy="173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DCDEE0"/>
              </a:buClr>
              <a:buSzPts val="3600"/>
              <a:buFont typeface="Arial"/>
              <a:buNone/>
            </a:pPr>
            <a:r>
              <a:rPr lang="en-US" sz="4800" b="1" i="0" u="none" strike="noStrike" cap="none">
                <a:solidFill>
                  <a:srgbClr val="DCDEE0"/>
                </a:solidFill>
                <a:latin typeface="Arial"/>
                <a:ea typeface="Arial"/>
                <a:cs typeface="Arial"/>
                <a:sym typeface="Arial"/>
              </a:rPr>
              <a:t>Copenhagen</a:t>
            </a:r>
            <a:endParaRPr sz="4800"/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DCDEE0"/>
              </a:buClr>
              <a:buSzPts val="3600"/>
              <a:buFont typeface="Arial"/>
              <a:buNone/>
            </a:pPr>
            <a:r>
              <a:rPr lang="en-US" sz="4800" b="1" i="0" u="none" strike="noStrike" cap="none">
                <a:solidFill>
                  <a:srgbClr val="DCDEE0"/>
                </a:solidFill>
                <a:latin typeface="Arial"/>
                <a:ea typeface="Arial"/>
                <a:cs typeface="Arial"/>
                <a:sym typeface="Arial"/>
              </a:rPr>
              <a:t>Denmark</a:t>
            </a:r>
            <a:endParaRPr sz="4800"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11959031" y="13081000"/>
            <a:ext cx="453238" cy="4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pter Title" type="tx">
  <p:cSld name="TITLE_AND_BODY">
    <p:bg>
      <p:bgPr>
        <a:solidFill>
          <a:srgbClr val="53585F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body" idx="1"/>
          </p:nvPr>
        </p:nvSpPr>
        <p:spPr>
          <a:xfrm>
            <a:off x="416272" y="190500"/>
            <a:ext cx="16427550" cy="41706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457200" lvl="0" indent="-22860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600"/>
              <a:buFont typeface="Impact"/>
              <a:buNone/>
              <a:defRPr sz="14600" cap="none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marL="914400" lvl="1" indent="-314325" algn="l">
              <a:lnSpc>
                <a:spcPct val="120000"/>
              </a:lnSpc>
              <a:spcBef>
                <a:spcPts val="5200"/>
              </a:spcBef>
              <a:spcAft>
                <a:spcPts val="0"/>
              </a:spcAft>
              <a:buClr>
                <a:srgbClr val="DCDEE0"/>
              </a:buClr>
              <a:buSzPts val="1350"/>
              <a:buChar char="•"/>
              <a:defRPr/>
            </a:lvl2pPr>
            <a:lvl3pPr marL="1371600" lvl="2" indent="-314325" algn="l">
              <a:lnSpc>
                <a:spcPct val="120000"/>
              </a:lnSpc>
              <a:spcBef>
                <a:spcPts val="5200"/>
              </a:spcBef>
              <a:spcAft>
                <a:spcPts val="0"/>
              </a:spcAft>
              <a:buClr>
                <a:srgbClr val="DCDEE0"/>
              </a:buClr>
              <a:buSzPts val="1350"/>
              <a:buChar char="•"/>
              <a:defRPr/>
            </a:lvl3pPr>
            <a:lvl4pPr marL="1828800" lvl="3" indent="-314325" algn="l">
              <a:lnSpc>
                <a:spcPct val="120000"/>
              </a:lnSpc>
              <a:spcBef>
                <a:spcPts val="5200"/>
              </a:spcBef>
              <a:spcAft>
                <a:spcPts val="0"/>
              </a:spcAft>
              <a:buClr>
                <a:srgbClr val="DCDEE0"/>
              </a:buClr>
              <a:buSzPts val="1350"/>
              <a:buChar char="•"/>
              <a:defRPr/>
            </a:lvl4pPr>
            <a:lvl5pPr marL="2286000" lvl="4" indent="-314325" algn="l">
              <a:lnSpc>
                <a:spcPct val="120000"/>
              </a:lnSpc>
              <a:spcBef>
                <a:spcPts val="5200"/>
              </a:spcBef>
              <a:spcAft>
                <a:spcPts val="0"/>
              </a:spcAft>
              <a:buClr>
                <a:srgbClr val="DCDEE0"/>
              </a:buClr>
              <a:buSzPts val="1350"/>
              <a:buChar char="•"/>
              <a:defRPr/>
            </a:lvl5pPr>
            <a:lvl6pPr marL="2743200" lvl="5" indent="-314325" algn="l">
              <a:lnSpc>
                <a:spcPct val="120000"/>
              </a:lnSpc>
              <a:spcBef>
                <a:spcPts val="5200"/>
              </a:spcBef>
              <a:spcAft>
                <a:spcPts val="0"/>
              </a:spcAft>
              <a:buClr>
                <a:srgbClr val="DCDEE0"/>
              </a:buClr>
              <a:buSzPts val="1350"/>
              <a:buChar char="•"/>
              <a:defRPr/>
            </a:lvl6pPr>
            <a:lvl7pPr marL="3200400" lvl="6" indent="-314325" algn="l">
              <a:lnSpc>
                <a:spcPct val="120000"/>
              </a:lnSpc>
              <a:spcBef>
                <a:spcPts val="5200"/>
              </a:spcBef>
              <a:spcAft>
                <a:spcPts val="0"/>
              </a:spcAft>
              <a:buClr>
                <a:srgbClr val="DCDEE0"/>
              </a:buClr>
              <a:buSzPts val="1350"/>
              <a:buChar char="•"/>
              <a:defRPr/>
            </a:lvl7pPr>
            <a:lvl8pPr marL="3657600" lvl="7" indent="-314325" algn="l">
              <a:lnSpc>
                <a:spcPct val="120000"/>
              </a:lnSpc>
              <a:spcBef>
                <a:spcPts val="5200"/>
              </a:spcBef>
              <a:spcAft>
                <a:spcPts val="0"/>
              </a:spcAft>
              <a:buClr>
                <a:srgbClr val="DCDEE0"/>
              </a:buClr>
              <a:buSzPts val="1350"/>
              <a:buChar char="•"/>
              <a:defRPr/>
            </a:lvl8pPr>
            <a:lvl9pPr marL="4114800" lvl="8" indent="-314325" algn="l">
              <a:lnSpc>
                <a:spcPct val="120000"/>
              </a:lnSpc>
              <a:spcBef>
                <a:spcPts val="5200"/>
              </a:spcBef>
              <a:spcAft>
                <a:spcPts val="0"/>
              </a:spcAft>
              <a:buClr>
                <a:srgbClr val="DCDEE0"/>
              </a:buClr>
              <a:buSzPts val="1350"/>
              <a:buChar char="•"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body" idx="2"/>
          </p:nvPr>
        </p:nvSpPr>
        <p:spPr>
          <a:xfrm>
            <a:off x="454372" y="11722268"/>
            <a:ext cx="12354024" cy="1257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DCDEE0"/>
              </a:buClr>
              <a:buSzPts val="3600"/>
              <a:buFont typeface="Arial"/>
              <a:buNone/>
              <a:defRPr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314325" algn="l">
              <a:lnSpc>
                <a:spcPct val="120000"/>
              </a:lnSpc>
              <a:spcBef>
                <a:spcPts val="5200"/>
              </a:spcBef>
              <a:spcAft>
                <a:spcPts val="0"/>
              </a:spcAft>
              <a:buClr>
                <a:srgbClr val="DCDEE0"/>
              </a:buClr>
              <a:buSzPts val="1350"/>
              <a:buChar char="•"/>
              <a:defRPr/>
            </a:lvl2pPr>
            <a:lvl3pPr marL="1371600" lvl="2" indent="-314325" algn="l">
              <a:lnSpc>
                <a:spcPct val="120000"/>
              </a:lnSpc>
              <a:spcBef>
                <a:spcPts val="5200"/>
              </a:spcBef>
              <a:spcAft>
                <a:spcPts val="0"/>
              </a:spcAft>
              <a:buClr>
                <a:srgbClr val="DCDEE0"/>
              </a:buClr>
              <a:buSzPts val="1350"/>
              <a:buChar char="•"/>
              <a:defRPr/>
            </a:lvl3pPr>
            <a:lvl4pPr marL="1828800" lvl="3" indent="-314325" algn="l">
              <a:lnSpc>
                <a:spcPct val="120000"/>
              </a:lnSpc>
              <a:spcBef>
                <a:spcPts val="5200"/>
              </a:spcBef>
              <a:spcAft>
                <a:spcPts val="0"/>
              </a:spcAft>
              <a:buClr>
                <a:srgbClr val="DCDEE0"/>
              </a:buClr>
              <a:buSzPts val="1350"/>
              <a:buChar char="•"/>
              <a:defRPr/>
            </a:lvl4pPr>
            <a:lvl5pPr marL="2286000" lvl="4" indent="-314325" algn="l">
              <a:lnSpc>
                <a:spcPct val="120000"/>
              </a:lnSpc>
              <a:spcBef>
                <a:spcPts val="5200"/>
              </a:spcBef>
              <a:spcAft>
                <a:spcPts val="0"/>
              </a:spcAft>
              <a:buClr>
                <a:srgbClr val="DCDEE0"/>
              </a:buClr>
              <a:buSzPts val="1350"/>
              <a:buChar char="•"/>
              <a:defRPr/>
            </a:lvl5pPr>
            <a:lvl6pPr marL="2743200" lvl="5" indent="-314325" algn="l">
              <a:lnSpc>
                <a:spcPct val="120000"/>
              </a:lnSpc>
              <a:spcBef>
                <a:spcPts val="5200"/>
              </a:spcBef>
              <a:spcAft>
                <a:spcPts val="0"/>
              </a:spcAft>
              <a:buClr>
                <a:srgbClr val="DCDEE0"/>
              </a:buClr>
              <a:buSzPts val="1350"/>
              <a:buChar char="•"/>
              <a:defRPr/>
            </a:lvl6pPr>
            <a:lvl7pPr marL="3200400" lvl="6" indent="-314325" algn="l">
              <a:lnSpc>
                <a:spcPct val="120000"/>
              </a:lnSpc>
              <a:spcBef>
                <a:spcPts val="5200"/>
              </a:spcBef>
              <a:spcAft>
                <a:spcPts val="0"/>
              </a:spcAft>
              <a:buClr>
                <a:srgbClr val="DCDEE0"/>
              </a:buClr>
              <a:buSzPts val="1350"/>
              <a:buChar char="•"/>
              <a:defRPr/>
            </a:lvl7pPr>
            <a:lvl8pPr marL="3657600" lvl="7" indent="-314325" algn="l">
              <a:lnSpc>
                <a:spcPct val="120000"/>
              </a:lnSpc>
              <a:spcBef>
                <a:spcPts val="5200"/>
              </a:spcBef>
              <a:spcAft>
                <a:spcPts val="0"/>
              </a:spcAft>
              <a:buClr>
                <a:srgbClr val="DCDEE0"/>
              </a:buClr>
              <a:buSzPts val="1350"/>
              <a:buChar char="•"/>
              <a:defRPr/>
            </a:lvl8pPr>
            <a:lvl9pPr marL="4114800" lvl="8" indent="-314325" algn="l">
              <a:lnSpc>
                <a:spcPct val="120000"/>
              </a:lnSpc>
              <a:spcBef>
                <a:spcPts val="5200"/>
              </a:spcBef>
              <a:spcAft>
                <a:spcPts val="0"/>
              </a:spcAft>
              <a:buClr>
                <a:srgbClr val="DCDEE0"/>
              </a:buClr>
              <a:buSzPts val="1350"/>
              <a:buChar char="•"/>
              <a:defRPr/>
            </a:lvl9pPr>
          </a:lstStyle>
          <a:p>
            <a:endParaRPr/>
          </a:p>
        </p:txBody>
      </p:sp>
      <p:pic>
        <p:nvPicPr>
          <p:cNvPr id="18" name="Google Shape;18;p3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2010389" y="8977763"/>
            <a:ext cx="2359622" cy="4701274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11959031" y="13081000"/>
            <a:ext cx="453238" cy="4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head, Body">
  <p:cSld name="Title, Subhead, Body">
    <p:bg>
      <p:bgPr>
        <a:solidFill>
          <a:srgbClr val="000000"/>
        </a:solidFill>
        <a:effectLst/>
      </p:bgPr>
    </p:bg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456406" y="380896"/>
            <a:ext cx="16412302" cy="38698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457200" lvl="0" indent="-22860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0"/>
              <a:buFont typeface="Impact"/>
              <a:buNone/>
              <a:defRPr sz="90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marL="914400" lvl="1" indent="-314325" algn="l">
              <a:lnSpc>
                <a:spcPct val="120000"/>
              </a:lnSpc>
              <a:spcBef>
                <a:spcPts val="5200"/>
              </a:spcBef>
              <a:spcAft>
                <a:spcPts val="0"/>
              </a:spcAft>
              <a:buClr>
                <a:srgbClr val="DCDEE0"/>
              </a:buClr>
              <a:buSzPts val="1350"/>
              <a:buChar char="•"/>
              <a:defRPr/>
            </a:lvl2pPr>
            <a:lvl3pPr marL="1371600" lvl="2" indent="-314325" algn="l">
              <a:lnSpc>
                <a:spcPct val="120000"/>
              </a:lnSpc>
              <a:spcBef>
                <a:spcPts val="5200"/>
              </a:spcBef>
              <a:spcAft>
                <a:spcPts val="0"/>
              </a:spcAft>
              <a:buClr>
                <a:srgbClr val="DCDEE0"/>
              </a:buClr>
              <a:buSzPts val="1350"/>
              <a:buChar char="•"/>
              <a:defRPr/>
            </a:lvl3pPr>
            <a:lvl4pPr marL="1828800" lvl="3" indent="-314325" algn="l">
              <a:lnSpc>
                <a:spcPct val="120000"/>
              </a:lnSpc>
              <a:spcBef>
                <a:spcPts val="5200"/>
              </a:spcBef>
              <a:spcAft>
                <a:spcPts val="0"/>
              </a:spcAft>
              <a:buClr>
                <a:srgbClr val="DCDEE0"/>
              </a:buClr>
              <a:buSzPts val="1350"/>
              <a:buChar char="•"/>
              <a:defRPr/>
            </a:lvl4pPr>
            <a:lvl5pPr marL="2286000" lvl="4" indent="-314325" algn="l">
              <a:lnSpc>
                <a:spcPct val="120000"/>
              </a:lnSpc>
              <a:spcBef>
                <a:spcPts val="5200"/>
              </a:spcBef>
              <a:spcAft>
                <a:spcPts val="0"/>
              </a:spcAft>
              <a:buClr>
                <a:srgbClr val="DCDEE0"/>
              </a:buClr>
              <a:buSzPts val="1350"/>
              <a:buChar char="•"/>
              <a:defRPr/>
            </a:lvl5pPr>
            <a:lvl6pPr marL="2743200" lvl="5" indent="-314325" algn="l">
              <a:lnSpc>
                <a:spcPct val="120000"/>
              </a:lnSpc>
              <a:spcBef>
                <a:spcPts val="5200"/>
              </a:spcBef>
              <a:spcAft>
                <a:spcPts val="0"/>
              </a:spcAft>
              <a:buClr>
                <a:srgbClr val="DCDEE0"/>
              </a:buClr>
              <a:buSzPts val="1350"/>
              <a:buChar char="•"/>
              <a:defRPr/>
            </a:lvl6pPr>
            <a:lvl7pPr marL="3200400" lvl="6" indent="-314325" algn="l">
              <a:lnSpc>
                <a:spcPct val="120000"/>
              </a:lnSpc>
              <a:spcBef>
                <a:spcPts val="5200"/>
              </a:spcBef>
              <a:spcAft>
                <a:spcPts val="0"/>
              </a:spcAft>
              <a:buClr>
                <a:srgbClr val="DCDEE0"/>
              </a:buClr>
              <a:buSzPts val="1350"/>
              <a:buChar char="•"/>
              <a:defRPr/>
            </a:lvl7pPr>
            <a:lvl8pPr marL="3657600" lvl="7" indent="-314325" algn="l">
              <a:lnSpc>
                <a:spcPct val="120000"/>
              </a:lnSpc>
              <a:spcBef>
                <a:spcPts val="5200"/>
              </a:spcBef>
              <a:spcAft>
                <a:spcPts val="0"/>
              </a:spcAft>
              <a:buClr>
                <a:srgbClr val="DCDEE0"/>
              </a:buClr>
              <a:buSzPts val="1350"/>
              <a:buChar char="•"/>
              <a:defRPr/>
            </a:lvl8pPr>
            <a:lvl9pPr marL="4114800" lvl="8" indent="-314325" algn="l">
              <a:lnSpc>
                <a:spcPct val="120000"/>
              </a:lnSpc>
              <a:spcBef>
                <a:spcPts val="5200"/>
              </a:spcBef>
              <a:spcAft>
                <a:spcPts val="0"/>
              </a:spcAft>
              <a:buClr>
                <a:srgbClr val="DCDEE0"/>
              </a:buClr>
              <a:buSzPts val="1350"/>
              <a:buChar char="•"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2"/>
          </p:nvPr>
        </p:nvSpPr>
        <p:spPr>
          <a:xfrm>
            <a:off x="474133" y="4609996"/>
            <a:ext cx="16376849" cy="8460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Autofit/>
          </a:bodyPr>
          <a:lstStyle>
            <a:lvl1pPr marL="457200" lvl="0" indent="-314325" algn="l">
              <a:lnSpc>
                <a:spcPct val="120000"/>
              </a:lnSpc>
              <a:spcBef>
                <a:spcPts val="5200"/>
              </a:spcBef>
              <a:spcAft>
                <a:spcPts val="0"/>
              </a:spcAft>
              <a:buClr>
                <a:srgbClr val="DCDEE0"/>
              </a:buClr>
              <a:buSzPts val="1350"/>
              <a:buChar char="•"/>
              <a:defRPr/>
            </a:lvl1pPr>
            <a:lvl2pPr marL="914400" lvl="1" indent="-314325" algn="l">
              <a:lnSpc>
                <a:spcPct val="120000"/>
              </a:lnSpc>
              <a:spcBef>
                <a:spcPts val="5200"/>
              </a:spcBef>
              <a:spcAft>
                <a:spcPts val="0"/>
              </a:spcAft>
              <a:buClr>
                <a:srgbClr val="DCDEE0"/>
              </a:buClr>
              <a:buSzPts val="1350"/>
              <a:buChar char="•"/>
              <a:defRPr/>
            </a:lvl2pPr>
            <a:lvl3pPr marL="1371600" lvl="2" indent="-314325" algn="l">
              <a:lnSpc>
                <a:spcPct val="120000"/>
              </a:lnSpc>
              <a:spcBef>
                <a:spcPts val="5200"/>
              </a:spcBef>
              <a:spcAft>
                <a:spcPts val="0"/>
              </a:spcAft>
              <a:buClr>
                <a:srgbClr val="DCDEE0"/>
              </a:buClr>
              <a:buSzPts val="1350"/>
              <a:buChar char="•"/>
              <a:defRPr/>
            </a:lvl3pPr>
            <a:lvl4pPr marL="1828800" lvl="3" indent="-314325" algn="l">
              <a:lnSpc>
                <a:spcPct val="120000"/>
              </a:lnSpc>
              <a:spcBef>
                <a:spcPts val="5200"/>
              </a:spcBef>
              <a:spcAft>
                <a:spcPts val="0"/>
              </a:spcAft>
              <a:buClr>
                <a:srgbClr val="DCDEE0"/>
              </a:buClr>
              <a:buSzPts val="1350"/>
              <a:buChar char="•"/>
              <a:defRPr/>
            </a:lvl4pPr>
            <a:lvl5pPr marL="2286000" lvl="4" indent="-314325" algn="l">
              <a:lnSpc>
                <a:spcPct val="120000"/>
              </a:lnSpc>
              <a:spcBef>
                <a:spcPts val="5200"/>
              </a:spcBef>
              <a:spcAft>
                <a:spcPts val="0"/>
              </a:spcAft>
              <a:buClr>
                <a:srgbClr val="DCDEE0"/>
              </a:buClr>
              <a:buSzPts val="1350"/>
              <a:buChar char="•"/>
              <a:defRPr/>
            </a:lvl5pPr>
            <a:lvl6pPr marL="2743200" lvl="5" indent="-314325" algn="l">
              <a:lnSpc>
                <a:spcPct val="120000"/>
              </a:lnSpc>
              <a:spcBef>
                <a:spcPts val="5200"/>
              </a:spcBef>
              <a:spcAft>
                <a:spcPts val="0"/>
              </a:spcAft>
              <a:buClr>
                <a:srgbClr val="DCDEE0"/>
              </a:buClr>
              <a:buSzPts val="1350"/>
              <a:buChar char="•"/>
              <a:defRPr/>
            </a:lvl6pPr>
            <a:lvl7pPr marL="3200400" lvl="6" indent="-314325" algn="l">
              <a:lnSpc>
                <a:spcPct val="120000"/>
              </a:lnSpc>
              <a:spcBef>
                <a:spcPts val="5200"/>
              </a:spcBef>
              <a:spcAft>
                <a:spcPts val="0"/>
              </a:spcAft>
              <a:buClr>
                <a:srgbClr val="DCDEE0"/>
              </a:buClr>
              <a:buSzPts val="1350"/>
              <a:buChar char="•"/>
              <a:defRPr/>
            </a:lvl7pPr>
            <a:lvl8pPr marL="3657600" lvl="7" indent="-314325" algn="l">
              <a:lnSpc>
                <a:spcPct val="120000"/>
              </a:lnSpc>
              <a:spcBef>
                <a:spcPts val="5200"/>
              </a:spcBef>
              <a:spcAft>
                <a:spcPts val="0"/>
              </a:spcAft>
              <a:buClr>
                <a:srgbClr val="DCDEE0"/>
              </a:buClr>
              <a:buSzPts val="1350"/>
              <a:buChar char="•"/>
              <a:defRPr/>
            </a:lvl8pPr>
            <a:lvl9pPr marL="4114800" lvl="8" indent="-314325" algn="l">
              <a:lnSpc>
                <a:spcPct val="120000"/>
              </a:lnSpc>
              <a:spcBef>
                <a:spcPts val="5200"/>
              </a:spcBef>
              <a:spcAft>
                <a:spcPts val="0"/>
              </a:spcAft>
              <a:buClr>
                <a:srgbClr val="DCDEE0"/>
              </a:buClr>
              <a:buSzPts val="1350"/>
              <a:buChar char="•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11959031" y="13081000"/>
            <a:ext cx="453238" cy="4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 you">
  <p:cSld name="Thank you 2 authors">
    <p:bg>
      <p:bgPr>
        <a:solidFill>
          <a:srgbClr val="000000"/>
        </a:solid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 txBox="1">
            <a:spLocks noGrp="1"/>
          </p:cNvSpPr>
          <p:nvPr>
            <p:ph type="body" idx="1"/>
          </p:nvPr>
        </p:nvSpPr>
        <p:spPr>
          <a:xfrm>
            <a:off x="553691" y="10823581"/>
            <a:ext cx="10365000" cy="13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Autofit/>
          </a:bodyPr>
          <a:lstStyle>
            <a:lvl1pPr marL="457200" lvl="0" indent="-314325" algn="l">
              <a:lnSpc>
                <a:spcPct val="120000"/>
              </a:lnSpc>
              <a:spcBef>
                <a:spcPts val="5200"/>
              </a:spcBef>
              <a:spcAft>
                <a:spcPts val="0"/>
              </a:spcAft>
              <a:buClr>
                <a:srgbClr val="DCDEE0"/>
              </a:buClr>
              <a:buSzPts val="1350"/>
              <a:buChar char="•"/>
              <a:defRPr/>
            </a:lvl1pPr>
            <a:lvl2pPr marL="914400" lvl="1" indent="-314325" algn="l">
              <a:lnSpc>
                <a:spcPct val="120000"/>
              </a:lnSpc>
              <a:spcBef>
                <a:spcPts val="5200"/>
              </a:spcBef>
              <a:spcAft>
                <a:spcPts val="0"/>
              </a:spcAft>
              <a:buClr>
                <a:srgbClr val="DCDEE0"/>
              </a:buClr>
              <a:buSzPts val="1350"/>
              <a:buChar char="•"/>
              <a:defRPr/>
            </a:lvl2pPr>
            <a:lvl3pPr marL="1371600" lvl="2" indent="-314325" algn="l">
              <a:lnSpc>
                <a:spcPct val="120000"/>
              </a:lnSpc>
              <a:spcBef>
                <a:spcPts val="5200"/>
              </a:spcBef>
              <a:spcAft>
                <a:spcPts val="0"/>
              </a:spcAft>
              <a:buClr>
                <a:srgbClr val="DCDEE0"/>
              </a:buClr>
              <a:buSzPts val="1350"/>
              <a:buChar char="•"/>
              <a:defRPr/>
            </a:lvl3pPr>
            <a:lvl4pPr marL="1828800" lvl="3" indent="-314325" algn="l">
              <a:lnSpc>
                <a:spcPct val="120000"/>
              </a:lnSpc>
              <a:spcBef>
                <a:spcPts val="5200"/>
              </a:spcBef>
              <a:spcAft>
                <a:spcPts val="0"/>
              </a:spcAft>
              <a:buClr>
                <a:srgbClr val="DCDEE0"/>
              </a:buClr>
              <a:buSzPts val="1350"/>
              <a:buChar char="•"/>
              <a:defRPr/>
            </a:lvl4pPr>
            <a:lvl5pPr marL="2286000" lvl="4" indent="-314325" algn="l">
              <a:lnSpc>
                <a:spcPct val="120000"/>
              </a:lnSpc>
              <a:spcBef>
                <a:spcPts val="5200"/>
              </a:spcBef>
              <a:spcAft>
                <a:spcPts val="0"/>
              </a:spcAft>
              <a:buClr>
                <a:srgbClr val="DCDEE0"/>
              </a:buClr>
              <a:buSzPts val="1350"/>
              <a:buChar char="•"/>
              <a:defRPr/>
            </a:lvl5pPr>
            <a:lvl6pPr marL="2743200" lvl="5" indent="-314325" algn="l">
              <a:lnSpc>
                <a:spcPct val="120000"/>
              </a:lnSpc>
              <a:spcBef>
                <a:spcPts val="5200"/>
              </a:spcBef>
              <a:spcAft>
                <a:spcPts val="0"/>
              </a:spcAft>
              <a:buClr>
                <a:srgbClr val="DCDEE0"/>
              </a:buClr>
              <a:buSzPts val="1350"/>
              <a:buChar char="•"/>
              <a:defRPr/>
            </a:lvl6pPr>
            <a:lvl7pPr marL="3200400" lvl="6" indent="-314325" algn="l">
              <a:lnSpc>
                <a:spcPct val="120000"/>
              </a:lnSpc>
              <a:spcBef>
                <a:spcPts val="5200"/>
              </a:spcBef>
              <a:spcAft>
                <a:spcPts val="0"/>
              </a:spcAft>
              <a:buClr>
                <a:srgbClr val="DCDEE0"/>
              </a:buClr>
              <a:buSzPts val="1350"/>
              <a:buChar char="•"/>
              <a:defRPr/>
            </a:lvl7pPr>
            <a:lvl8pPr marL="3657600" lvl="7" indent="-314325" algn="l">
              <a:lnSpc>
                <a:spcPct val="120000"/>
              </a:lnSpc>
              <a:spcBef>
                <a:spcPts val="5200"/>
              </a:spcBef>
              <a:spcAft>
                <a:spcPts val="0"/>
              </a:spcAft>
              <a:buClr>
                <a:srgbClr val="DCDEE0"/>
              </a:buClr>
              <a:buSzPts val="1350"/>
              <a:buChar char="•"/>
              <a:defRPr/>
            </a:lvl8pPr>
            <a:lvl9pPr marL="4114800" lvl="8" indent="-314325" algn="l">
              <a:lnSpc>
                <a:spcPct val="120000"/>
              </a:lnSpc>
              <a:spcBef>
                <a:spcPts val="5200"/>
              </a:spcBef>
              <a:spcAft>
                <a:spcPts val="0"/>
              </a:spcAft>
              <a:buClr>
                <a:srgbClr val="DCDEE0"/>
              </a:buClr>
              <a:buSzPts val="1350"/>
              <a:buChar char="•"/>
              <a:defRPr/>
            </a:lvl9pPr>
          </a:lstStyle>
          <a:p>
            <a:endParaRPr/>
          </a:p>
        </p:txBody>
      </p:sp>
      <p:sp>
        <p:nvSpPr>
          <p:cNvPr id="39" name="Google Shape;39;p8"/>
          <p:cNvSpPr txBox="1"/>
          <p:nvPr/>
        </p:nvSpPr>
        <p:spPr>
          <a:xfrm>
            <a:off x="597463" y="12268200"/>
            <a:ext cx="3573900" cy="6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DCDEE0"/>
              </a:buClr>
              <a:buSzPts val="3600"/>
              <a:buFont typeface="Helvetica Neue"/>
              <a:buNone/>
            </a:pPr>
            <a:r>
              <a:rPr lang="en-US" sz="4800" b="1" i="0" u="none" strike="noStrike" cap="none">
                <a:solidFill>
                  <a:srgbClr val="DCDEE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#KotlinConf</a:t>
            </a:r>
            <a:endParaRPr sz="4800"/>
          </a:p>
        </p:txBody>
      </p:sp>
      <p:sp>
        <p:nvSpPr>
          <p:cNvPr id="40" name="Google Shape;40;p8"/>
          <p:cNvSpPr txBox="1"/>
          <p:nvPr/>
        </p:nvSpPr>
        <p:spPr>
          <a:xfrm>
            <a:off x="480286" y="477774"/>
            <a:ext cx="9125400" cy="64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100"/>
              <a:buFont typeface="Impact"/>
              <a:buNone/>
            </a:pPr>
            <a:r>
              <a:rPr lang="en-US" sz="12100" b="0" i="0" u="none" strike="noStrike" cap="none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THANK YOU</a:t>
            </a:r>
            <a:endParaRPr/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7BFA"/>
              </a:buClr>
              <a:buSzPts val="12100"/>
              <a:buFont typeface="Impact"/>
              <a:buNone/>
            </a:pPr>
            <a:r>
              <a:rPr lang="en-US" sz="12100" b="0" i="0" u="none" strike="noStrike" cap="none">
                <a:solidFill>
                  <a:srgbClr val="007BFA"/>
                </a:solidFill>
                <a:latin typeface="Impact"/>
                <a:ea typeface="Impact"/>
                <a:cs typeface="Impact"/>
                <a:sym typeface="Impact"/>
              </a:rPr>
              <a:t>AND REMEMBER </a:t>
            </a:r>
            <a:endParaRPr/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7BFA"/>
              </a:buClr>
              <a:buSzPts val="12100"/>
              <a:buFont typeface="Impact"/>
              <a:buNone/>
            </a:pPr>
            <a:r>
              <a:rPr lang="en-US" sz="12100" b="0" i="0" u="none" strike="noStrike" cap="none">
                <a:solidFill>
                  <a:srgbClr val="007BFA"/>
                </a:solidFill>
                <a:latin typeface="Impact"/>
                <a:ea typeface="Impact"/>
                <a:cs typeface="Impact"/>
                <a:sym typeface="Impact"/>
              </a:rPr>
              <a:t>TO VOTE</a:t>
            </a:r>
            <a:endParaRPr/>
          </a:p>
        </p:txBody>
      </p:sp>
      <p:sp>
        <p:nvSpPr>
          <p:cNvPr id="41" name="Google Shape;41;p8"/>
          <p:cNvSpPr txBox="1">
            <a:spLocks noGrp="1"/>
          </p:cNvSpPr>
          <p:nvPr>
            <p:ph type="sldNum" idx="12"/>
          </p:nvPr>
        </p:nvSpPr>
        <p:spPr>
          <a:xfrm>
            <a:off x="11959031" y="13081000"/>
            <a:ext cx="453238" cy="4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2" name="Google Shape;42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044158" y="0"/>
            <a:ext cx="15339849" cy="1371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/2 Photo copy">
  <p:cSld name="1/2 Photo copy">
    <p:bg>
      <p:bgPr>
        <a:solidFill>
          <a:srgbClr val="000000"/>
        </a:solid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9"/>
          <p:cNvSpPr txBox="1">
            <a:spLocks noGrp="1"/>
          </p:cNvSpPr>
          <p:nvPr>
            <p:ph type="body" idx="1"/>
          </p:nvPr>
        </p:nvSpPr>
        <p:spPr>
          <a:xfrm>
            <a:off x="19260211" y="2649334"/>
            <a:ext cx="4755853" cy="1044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Autofit/>
          </a:bodyPr>
          <a:lstStyle>
            <a:lvl1pPr marL="457200" lvl="0" indent="-2286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DCDEE0"/>
              </a:buClr>
              <a:buSzPts val="2800"/>
              <a:buFont typeface="Helvetica Neue Light"/>
              <a:buNone/>
              <a:defRPr sz="28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914400" lvl="1" indent="-314325" algn="l">
              <a:lnSpc>
                <a:spcPct val="120000"/>
              </a:lnSpc>
              <a:spcBef>
                <a:spcPts val="5200"/>
              </a:spcBef>
              <a:spcAft>
                <a:spcPts val="0"/>
              </a:spcAft>
              <a:buClr>
                <a:srgbClr val="DCDEE0"/>
              </a:buClr>
              <a:buSzPts val="1350"/>
              <a:buChar char="•"/>
              <a:defRPr/>
            </a:lvl2pPr>
            <a:lvl3pPr marL="1371600" lvl="2" indent="-314325" algn="l">
              <a:lnSpc>
                <a:spcPct val="120000"/>
              </a:lnSpc>
              <a:spcBef>
                <a:spcPts val="5200"/>
              </a:spcBef>
              <a:spcAft>
                <a:spcPts val="0"/>
              </a:spcAft>
              <a:buClr>
                <a:srgbClr val="DCDEE0"/>
              </a:buClr>
              <a:buSzPts val="1350"/>
              <a:buChar char="•"/>
              <a:defRPr/>
            </a:lvl3pPr>
            <a:lvl4pPr marL="1828800" lvl="3" indent="-314325" algn="l">
              <a:lnSpc>
                <a:spcPct val="120000"/>
              </a:lnSpc>
              <a:spcBef>
                <a:spcPts val="5200"/>
              </a:spcBef>
              <a:spcAft>
                <a:spcPts val="0"/>
              </a:spcAft>
              <a:buClr>
                <a:srgbClr val="DCDEE0"/>
              </a:buClr>
              <a:buSzPts val="1350"/>
              <a:buChar char="•"/>
              <a:defRPr/>
            </a:lvl4pPr>
            <a:lvl5pPr marL="2286000" lvl="4" indent="-314325" algn="l">
              <a:lnSpc>
                <a:spcPct val="120000"/>
              </a:lnSpc>
              <a:spcBef>
                <a:spcPts val="5200"/>
              </a:spcBef>
              <a:spcAft>
                <a:spcPts val="0"/>
              </a:spcAft>
              <a:buClr>
                <a:srgbClr val="DCDEE0"/>
              </a:buClr>
              <a:buSzPts val="1350"/>
              <a:buChar char="•"/>
              <a:defRPr/>
            </a:lvl5pPr>
            <a:lvl6pPr marL="2743200" lvl="5" indent="-314325" algn="l">
              <a:lnSpc>
                <a:spcPct val="120000"/>
              </a:lnSpc>
              <a:spcBef>
                <a:spcPts val="5200"/>
              </a:spcBef>
              <a:spcAft>
                <a:spcPts val="0"/>
              </a:spcAft>
              <a:buClr>
                <a:srgbClr val="DCDEE0"/>
              </a:buClr>
              <a:buSzPts val="1350"/>
              <a:buChar char="•"/>
              <a:defRPr/>
            </a:lvl6pPr>
            <a:lvl7pPr marL="3200400" lvl="6" indent="-314325" algn="l">
              <a:lnSpc>
                <a:spcPct val="120000"/>
              </a:lnSpc>
              <a:spcBef>
                <a:spcPts val="5200"/>
              </a:spcBef>
              <a:spcAft>
                <a:spcPts val="0"/>
              </a:spcAft>
              <a:buClr>
                <a:srgbClr val="DCDEE0"/>
              </a:buClr>
              <a:buSzPts val="1350"/>
              <a:buChar char="•"/>
              <a:defRPr/>
            </a:lvl7pPr>
            <a:lvl8pPr marL="3657600" lvl="7" indent="-314325" algn="l">
              <a:lnSpc>
                <a:spcPct val="120000"/>
              </a:lnSpc>
              <a:spcBef>
                <a:spcPts val="5200"/>
              </a:spcBef>
              <a:spcAft>
                <a:spcPts val="0"/>
              </a:spcAft>
              <a:buClr>
                <a:srgbClr val="DCDEE0"/>
              </a:buClr>
              <a:buSzPts val="1350"/>
              <a:buChar char="•"/>
              <a:defRPr/>
            </a:lvl8pPr>
            <a:lvl9pPr marL="4114800" lvl="8" indent="-314325" algn="l">
              <a:lnSpc>
                <a:spcPct val="120000"/>
              </a:lnSpc>
              <a:spcBef>
                <a:spcPts val="5200"/>
              </a:spcBef>
              <a:spcAft>
                <a:spcPts val="0"/>
              </a:spcAft>
              <a:buClr>
                <a:srgbClr val="DCDEE0"/>
              </a:buClr>
              <a:buSzPts val="1350"/>
              <a:buChar char="•"/>
              <a:defRPr/>
            </a:lvl9pPr>
          </a:lstStyle>
          <a:p>
            <a:endParaRPr/>
          </a:p>
        </p:txBody>
      </p:sp>
      <p:sp>
        <p:nvSpPr>
          <p:cNvPr id="45" name="Google Shape;45;p9"/>
          <p:cNvSpPr>
            <a:spLocks noGrp="1"/>
          </p:cNvSpPr>
          <p:nvPr>
            <p:ph type="pic" idx="2"/>
          </p:nvPr>
        </p:nvSpPr>
        <p:spPr>
          <a:xfrm>
            <a:off x="355599" y="388318"/>
            <a:ext cx="18467885" cy="10529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20000"/>
              </a:lnSpc>
              <a:spcBef>
                <a:spcPts val="5200"/>
              </a:spcBef>
              <a:spcAft>
                <a:spcPts val="0"/>
              </a:spcAft>
              <a:buClr>
                <a:srgbClr val="DCDEE0"/>
              </a:buClr>
              <a:buSzPts val="2700"/>
              <a:buFont typeface="Helvetica Neue"/>
              <a:buChar char="•"/>
              <a:defRPr sz="3600" b="0" i="0" u="none" strike="noStrike" cap="none">
                <a:solidFill>
                  <a:srgbClr val="DCDEE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20000"/>
              </a:lnSpc>
              <a:spcBef>
                <a:spcPts val="5200"/>
              </a:spcBef>
              <a:spcAft>
                <a:spcPts val="0"/>
              </a:spcAft>
              <a:buClr>
                <a:srgbClr val="DCDEE0"/>
              </a:buClr>
              <a:buSzPts val="2700"/>
              <a:buFont typeface="Helvetica Neue"/>
              <a:buChar char="•"/>
              <a:defRPr sz="3600" b="0" i="0" u="none" strike="noStrike" cap="none">
                <a:solidFill>
                  <a:srgbClr val="DCDEE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20000"/>
              </a:lnSpc>
              <a:spcBef>
                <a:spcPts val="5200"/>
              </a:spcBef>
              <a:spcAft>
                <a:spcPts val="0"/>
              </a:spcAft>
              <a:buClr>
                <a:srgbClr val="DCDEE0"/>
              </a:buClr>
              <a:buSzPts val="2700"/>
              <a:buFont typeface="Helvetica Neue"/>
              <a:buChar char="•"/>
              <a:defRPr sz="3600" b="0" i="0" u="none" strike="noStrike" cap="none">
                <a:solidFill>
                  <a:srgbClr val="DCDEE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20000"/>
              </a:lnSpc>
              <a:spcBef>
                <a:spcPts val="5200"/>
              </a:spcBef>
              <a:spcAft>
                <a:spcPts val="0"/>
              </a:spcAft>
              <a:buClr>
                <a:srgbClr val="DCDEE0"/>
              </a:buClr>
              <a:buSzPts val="2700"/>
              <a:buFont typeface="Helvetica Neue"/>
              <a:buChar char="•"/>
              <a:defRPr sz="3600" b="0" i="0" u="none" strike="noStrike" cap="none">
                <a:solidFill>
                  <a:srgbClr val="DCDEE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20000"/>
              </a:lnSpc>
              <a:spcBef>
                <a:spcPts val="5200"/>
              </a:spcBef>
              <a:spcAft>
                <a:spcPts val="0"/>
              </a:spcAft>
              <a:buClr>
                <a:srgbClr val="DCDEE0"/>
              </a:buClr>
              <a:buSzPts val="2700"/>
              <a:buFont typeface="Helvetica Neue"/>
              <a:buChar char="•"/>
              <a:defRPr sz="3600" b="0" i="0" u="none" strike="noStrike" cap="none">
                <a:solidFill>
                  <a:srgbClr val="DCDEE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20000"/>
              </a:lnSpc>
              <a:spcBef>
                <a:spcPts val="5200"/>
              </a:spcBef>
              <a:spcAft>
                <a:spcPts val="0"/>
              </a:spcAft>
              <a:buClr>
                <a:srgbClr val="DCDEE0"/>
              </a:buClr>
              <a:buSzPts val="2700"/>
              <a:buFont typeface="Helvetica Neue"/>
              <a:buChar char="•"/>
              <a:defRPr sz="3600" b="0" i="0" u="none" strike="noStrike" cap="none">
                <a:solidFill>
                  <a:srgbClr val="DCDEE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20000"/>
              </a:lnSpc>
              <a:spcBef>
                <a:spcPts val="5200"/>
              </a:spcBef>
              <a:spcAft>
                <a:spcPts val="0"/>
              </a:spcAft>
              <a:buClr>
                <a:srgbClr val="DCDEE0"/>
              </a:buClr>
              <a:buSzPts val="2700"/>
              <a:buFont typeface="Helvetica Neue"/>
              <a:buChar char="•"/>
              <a:defRPr sz="3600" b="0" i="0" u="none" strike="noStrike" cap="none">
                <a:solidFill>
                  <a:srgbClr val="DCDEE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20000"/>
              </a:lnSpc>
              <a:spcBef>
                <a:spcPts val="5200"/>
              </a:spcBef>
              <a:spcAft>
                <a:spcPts val="0"/>
              </a:spcAft>
              <a:buClr>
                <a:srgbClr val="DCDEE0"/>
              </a:buClr>
              <a:buSzPts val="2700"/>
              <a:buFont typeface="Helvetica Neue"/>
              <a:buChar char="•"/>
              <a:defRPr sz="3600" b="0" i="0" u="none" strike="noStrike" cap="none">
                <a:solidFill>
                  <a:srgbClr val="DCDEE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20000"/>
              </a:lnSpc>
              <a:spcBef>
                <a:spcPts val="5200"/>
              </a:spcBef>
              <a:spcAft>
                <a:spcPts val="0"/>
              </a:spcAft>
              <a:buClr>
                <a:srgbClr val="DCDEE0"/>
              </a:buClr>
              <a:buSzPts val="2700"/>
              <a:buFont typeface="Helvetica Neue"/>
              <a:buChar char="•"/>
              <a:defRPr sz="3600" b="0" i="0" u="none" strike="noStrike" cap="none">
                <a:solidFill>
                  <a:srgbClr val="DCDEE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sldNum" idx="12"/>
          </p:nvPr>
        </p:nvSpPr>
        <p:spPr>
          <a:xfrm>
            <a:off x="11959031" y="13081000"/>
            <a:ext cx="453238" cy="4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689100" y="952500"/>
            <a:ext cx="21005799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600"/>
              <a:buFont typeface="Impact"/>
              <a:buNone/>
              <a:defRPr sz="14600" b="0" i="0" u="none" strike="noStrike" cap="none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600"/>
              <a:buFont typeface="Impact"/>
              <a:buNone/>
              <a:defRPr sz="14600" b="0" i="0" u="none" strike="noStrike" cap="none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600"/>
              <a:buFont typeface="Impact"/>
              <a:buNone/>
              <a:defRPr sz="14600" b="0" i="0" u="none" strike="noStrike" cap="none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600"/>
              <a:buFont typeface="Impact"/>
              <a:buNone/>
              <a:defRPr sz="14600" b="0" i="0" u="none" strike="noStrike" cap="none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600"/>
              <a:buFont typeface="Impact"/>
              <a:buNone/>
              <a:defRPr sz="14600" b="0" i="0" u="none" strike="noStrike" cap="none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600"/>
              <a:buFont typeface="Impact"/>
              <a:buNone/>
              <a:defRPr sz="14600" b="0" i="0" u="none" strike="noStrike" cap="none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600"/>
              <a:buFont typeface="Impact"/>
              <a:buNone/>
              <a:defRPr sz="14600" b="0" i="0" u="none" strike="noStrike" cap="none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600"/>
              <a:buFont typeface="Impact"/>
              <a:buNone/>
              <a:defRPr sz="14600" b="0" i="0" u="none" strike="noStrike" cap="none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600"/>
              <a:buFont typeface="Impact"/>
              <a:buNone/>
              <a:defRPr sz="14600" b="0" i="0" u="none" strike="noStrike" cap="none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689100" y="3238500"/>
            <a:ext cx="21005799" cy="920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>
            <a:lvl1pPr marL="457200" marR="0" lvl="0" indent="-400050" algn="l" rtl="0">
              <a:lnSpc>
                <a:spcPct val="120000"/>
              </a:lnSpc>
              <a:spcBef>
                <a:spcPts val="5200"/>
              </a:spcBef>
              <a:spcAft>
                <a:spcPts val="0"/>
              </a:spcAft>
              <a:buClr>
                <a:srgbClr val="DCDEE0"/>
              </a:buClr>
              <a:buSzPts val="2700"/>
              <a:buFont typeface="Helvetica Neue"/>
              <a:buChar char="•"/>
              <a:defRPr sz="3600" b="0" i="0" u="none" strike="noStrike" cap="none">
                <a:solidFill>
                  <a:srgbClr val="DCDEE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400050" algn="l" rtl="0">
              <a:lnSpc>
                <a:spcPct val="120000"/>
              </a:lnSpc>
              <a:spcBef>
                <a:spcPts val="5200"/>
              </a:spcBef>
              <a:spcAft>
                <a:spcPts val="0"/>
              </a:spcAft>
              <a:buClr>
                <a:srgbClr val="DCDEE0"/>
              </a:buClr>
              <a:buSzPts val="2700"/>
              <a:buFont typeface="Helvetica Neue"/>
              <a:buChar char="•"/>
              <a:defRPr sz="3600" b="0" i="0" u="none" strike="noStrike" cap="none">
                <a:solidFill>
                  <a:srgbClr val="DCDEE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400050" algn="l" rtl="0">
              <a:lnSpc>
                <a:spcPct val="120000"/>
              </a:lnSpc>
              <a:spcBef>
                <a:spcPts val="5200"/>
              </a:spcBef>
              <a:spcAft>
                <a:spcPts val="0"/>
              </a:spcAft>
              <a:buClr>
                <a:srgbClr val="DCDEE0"/>
              </a:buClr>
              <a:buSzPts val="2700"/>
              <a:buFont typeface="Helvetica Neue"/>
              <a:buChar char="•"/>
              <a:defRPr sz="3600" b="0" i="0" u="none" strike="noStrike" cap="none">
                <a:solidFill>
                  <a:srgbClr val="DCDEE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400050" algn="l" rtl="0">
              <a:lnSpc>
                <a:spcPct val="120000"/>
              </a:lnSpc>
              <a:spcBef>
                <a:spcPts val="5200"/>
              </a:spcBef>
              <a:spcAft>
                <a:spcPts val="0"/>
              </a:spcAft>
              <a:buClr>
                <a:srgbClr val="DCDEE0"/>
              </a:buClr>
              <a:buSzPts val="2700"/>
              <a:buFont typeface="Helvetica Neue"/>
              <a:buChar char="•"/>
              <a:defRPr sz="3600" b="0" i="0" u="none" strike="noStrike" cap="none">
                <a:solidFill>
                  <a:srgbClr val="DCDEE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400050" algn="l" rtl="0">
              <a:lnSpc>
                <a:spcPct val="120000"/>
              </a:lnSpc>
              <a:spcBef>
                <a:spcPts val="5200"/>
              </a:spcBef>
              <a:spcAft>
                <a:spcPts val="0"/>
              </a:spcAft>
              <a:buClr>
                <a:srgbClr val="DCDEE0"/>
              </a:buClr>
              <a:buSzPts val="2700"/>
              <a:buFont typeface="Helvetica Neue"/>
              <a:buChar char="•"/>
              <a:defRPr sz="3600" b="0" i="0" u="none" strike="noStrike" cap="none">
                <a:solidFill>
                  <a:srgbClr val="DCDEE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400050" algn="l" rtl="0">
              <a:lnSpc>
                <a:spcPct val="120000"/>
              </a:lnSpc>
              <a:spcBef>
                <a:spcPts val="5200"/>
              </a:spcBef>
              <a:spcAft>
                <a:spcPts val="0"/>
              </a:spcAft>
              <a:buClr>
                <a:srgbClr val="DCDEE0"/>
              </a:buClr>
              <a:buSzPts val="2700"/>
              <a:buFont typeface="Helvetica Neue"/>
              <a:buChar char="•"/>
              <a:defRPr sz="3600" b="0" i="0" u="none" strike="noStrike" cap="none">
                <a:solidFill>
                  <a:srgbClr val="DCDEE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400050" algn="l" rtl="0">
              <a:lnSpc>
                <a:spcPct val="120000"/>
              </a:lnSpc>
              <a:spcBef>
                <a:spcPts val="5200"/>
              </a:spcBef>
              <a:spcAft>
                <a:spcPts val="0"/>
              </a:spcAft>
              <a:buClr>
                <a:srgbClr val="DCDEE0"/>
              </a:buClr>
              <a:buSzPts val="2700"/>
              <a:buFont typeface="Helvetica Neue"/>
              <a:buChar char="•"/>
              <a:defRPr sz="3600" b="0" i="0" u="none" strike="noStrike" cap="none">
                <a:solidFill>
                  <a:srgbClr val="DCDEE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400050" algn="l" rtl="0">
              <a:lnSpc>
                <a:spcPct val="120000"/>
              </a:lnSpc>
              <a:spcBef>
                <a:spcPts val="5200"/>
              </a:spcBef>
              <a:spcAft>
                <a:spcPts val="0"/>
              </a:spcAft>
              <a:buClr>
                <a:srgbClr val="DCDEE0"/>
              </a:buClr>
              <a:buSzPts val="2700"/>
              <a:buFont typeface="Helvetica Neue"/>
              <a:buChar char="•"/>
              <a:defRPr sz="3600" b="0" i="0" u="none" strike="noStrike" cap="none">
                <a:solidFill>
                  <a:srgbClr val="DCDEE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400050" algn="l" rtl="0">
              <a:lnSpc>
                <a:spcPct val="120000"/>
              </a:lnSpc>
              <a:spcBef>
                <a:spcPts val="5200"/>
              </a:spcBef>
              <a:spcAft>
                <a:spcPts val="0"/>
              </a:spcAft>
              <a:buClr>
                <a:srgbClr val="DCDEE0"/>
              </a:buClr>
              <a:buSzPts val="2700"/>
              <a:buFont typeface="Helvetica Neue"/>
              <a:buChar char="•"/>
              <a:defRPr sz="3600" b="0" i="0" u="none" strike="noStrike" cap="none">
                <a:solidFill>
                  <a:srgbClr val="DCDEE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959031" y="13081000"/>
            <a:ext cx="453238" cy="4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4" r:id="rId4"/>
    <p:sldLayoutId id="2147483655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file:////Users/breandan/IdeaProjects/kotlingrad/src/main/resources/dataflow.svg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7" Type="http://schemas.openxmlformats.org/officeDocument/2006/relationships/hyperlink" Target="https://tommyhinks.com/2009/02/10/point-cloud-voxelization/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sv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Gottfried_Wilhelm_Leibniz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 txBox="1">
            <a:spLocks noGrp="1"/>
          </p:cNvSpPr>
          <p:nvPr>
            <p:ph type="body" idx="1"/>
          </p:nvPr>
        </p:nvSpPr>
        <p:spPr>
          <a:xfrm>
            <a:off x="275175" y="416700"/>
            <a:ext cx="23828400" cy="41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600"/>
              <a:buFont typeface="Impact"/>
              <a:buNone/>
            </a:pPr>
            <a:r>
              <a:rPr lang="en-US" sz="17500" dirty="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Derivatives.</a:t>
            </a: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600"/>
              <a:buFont typeface="Impact"/>
              <a:buNone/>
            </a:pPr>
            <a:r>
              <a:rPr lang="en-US" sz="17500" dirty="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Important concept. </a:t>
            </a: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5000"/>
              </a:spcAft>
              <a:buClr>
                <a:srgbClr val="FFFFFF"/>
              </a:buClr>
              <a:buSzPts val="14600"/>
              <a:buFont typeface="Impact"/>
              <a:buNone/>
            </a:pPr>
            <a:r>
              <a:rPr lang="en-US" sz="17500" dirty="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Simple to grasp in Kotlin.</a:t>
            </a: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7BFA"/>
              </a:buClr>
              <a:buSzPts val="14600"/>
              <a:buFont typeface="Impact"/>
              <a:buNone/>
            </a:pPr>
            <a:r>
              <a:rPr lang="en-US" sz="14600" dirty="0" err="1">
                <a:solidFill>
                  <a:srgbClr val="007BFA"/>
                </a:solidFill>
                <a:latin typeface="Impact"/>
                <a:ea typeface="Impact"/>
                <a:cs typeface="Impact"/>
                <a:sym typeface="Impact"/>
              </a:rPr>
              <a:t>Breandan</a:t>
            </a:r>
            <a:r>
              <a:rPr lang="en-US" sz="14600" dirty="0">
                <a:solidFill>
                  <a:srgbClr val="007BFA"/>
                </a:solidFill>
                <a:latin typeface="Impact"/>
                <a:ea typeface="Impact"/>
                <a:cs typeface="Impact"/>
                <a:sym typeface="Impact"/>
              </a:rPr>
              <a:t> Considine</a:t>
            </a:r>
            <a:endParaRPr dirty="0"/>
          </a:p>
        </p:txBody>
      </p:sp>
      <p:sp>
        <p:nvSpPr>
          <p:cNvPr id="52" name="Google Shape;52;p10"/>
          <p:cNvSpPr txBox="1">
            <a:spLocks noGrp="1"/>
          </p:cNvSpPr>
          <p:nvPr>
            <p:ph type="body" idx="2"/>
          </p:nvPr>
        </p:nvSpPr>
        <p:spPr>
          <a:xfrm>
            <a:off x="522616" y="10441171"/>
            <a:ext cx="3879263" cy="949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7BFA"/>
              </a:buClr>
              <a:buSzPts val="3600"/>
              <a:buFont typeface="Helvetica Neue"/>
              <a:buNone/>
            </a:pPr>
            <a:r>
              <a:rPr lang="en-US" sz="5200" dirty="0">
                <a:solidFill>
                  <a:srgbClr val="007BFA"/>
                </a:solidFill>
              </a:rPr>
              <a:t>@</a:t>
            </a:r>
            <a:r>
              <a:rPr lang="en-US" sz="5200" dirty="0" err="1"/>
              <a:t>breandan</a:t>
            </a:r>
            <a:endParaRPr sz="5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444E9E-C011-5C4D-8A7D-D5D2AE94FC70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194733" y="3062715"/>
            <a:ext cx="23994534" cy="7590569"/>
          </a:xfrm>
        </p:spPr>
        <p:txBody>
          <a:bodyPr/>
          <a:lstStyle/>
          <a:p>
            <a:pPr marL="142875" indent="0">
              <a:spcBef>
                <a:spcPts val="0"/>
              </a:spcBef>
              <a:buNone/>
            </a:pPr>
            <a:r>
              <a:rPr lang="en-US" sz="5900" dirty="0">
                <a:solidFill>
                  <a:srgbClr val="CC783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class </a:t>
            </a:r>
            <a:r>
              <a:rPr lang="en-US" sz="5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D&lt;</a:t>
            </a:r>
            <a:r>
              <a:rPr lang="en-US" sz="5900" dirty="0">
                <a:solidFill>
                  <a:srgbClr val="20999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 </a:t>
            </a:r>
            <a:r>
              <a:rPr lang="en-US" sz="5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 Fun&lt;</a:t>
            </a:r>
            <a:r>
              <a:rPr lang="en-US" sz="5900" dirty="0">
                <a:solidFill>
                  <a:srgbClr val="20999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</a:t>
            </a:r>
            <a:r>
              <a:rPr lang="en-US" sz="5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&gt;&gt;(</a:t>
            </a:r>
            <a:r>
              <a:rPr lang="en-US" sz="5900" dirty="0" err="1">
                <a:solidFill>
                  <a:srgbClr val="CC783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val</a:t>
            </a:r>
            <a:r>
              <a:rPr lang="en-US" sz="5900" dirty="0">
                <a:solidFill>
                  <a:srgbClr val="CC783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5900" dirty="0" err="1">
                <a:solidFill>
                  <a:srgbClr val="9876AA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func</a:t>
            </a:r>
            <a:r>
              <a:rPr lang="en-US" sz="5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 Fun&lt;</a:t>
            </a:r>
            <a:r>
              <a:rPr lang="en-US" sz="5900" dirty="0">
                <a:solidFill>
                  <a:srgbClr val="20999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</a:t>
            </a:r>
            <a:r>
              <a:rPr lang="en-US" sz="5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&gt;) : Fun&lt;</a:t>
            </a:r>
            <a:r>
              <a:rPr lang="en-US" sz="5900" dirty="0">
                <a:solidFill>
                  <a:srgbClr val="20999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</a:t>
            </a:r>
            <a:r>
              <a:rPr lang="en-US" sz="5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&gt;(f) {</a:t>
            </a:r>
            <a:br>
              <a:rPr lang="en-US" sz="5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sz="5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</a:t>
            </a:r>
            <a:r>
              <a:rPr lang="en-US" sz="5900" dirty="0">
                <a:solidFill>
                  <a:srgbClr val="CC783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fun </a:t>
            </a:r>
            <a:r>
              <a:rPr lang="en-US" sz="5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Fun&lt;</a:t>
            </a:r>
            <a:r>
              <a:rPr lang="en-US" sz="5900" dirty="0">
                <a:solidFill>
                  <a:srgbClr val="20999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</a:t>
            </a:r>
            <a:r>
              <a:rPr lang="en-US" sz="5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&gt;.</a:t>
            </a:r>
            <a:r>
              <a:rPr lang="en-US" sz="5900" dirty="0">
                <a:solidFill>
                  <a:srgbClr val="FFC66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df</a:t>
            </a:r>
            <a:r>
              <a:rPr lang="en-US" sz="5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(): Fun&lt;</a:t>
            </a:r>
            <a:r>
              <a:rPr lang="en-US" sz="5900" dirty="0">
                <a:solidFill>
                  <a:srgbClr val="20999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</a:t>
            </a:r>
            <a:r>
              <a:rPr lang="en-US" sz="5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= </a:t>
            </a:r>
            <a:r>
              <a:rPr lang="en-US" sz="5900" dirty="0">
                <a:solidFill>
                  <a:srgbClr val="CC783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when </a:t>
            </a:r>
            <a:r>
              <a:rPr lang="en-US" sz="5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sz="5900" dirty="0">
                <a:solidFill>
                  <a:srgbClr val="CC783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this</a:t>
            </a:r>
            <a:r>
              <a:rPr lang="en-US" sz="5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 {</a:t>
            </a:r>
            <a:br>
              <a:rPr lang="en-US" sz="5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sz="5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5900" dirty="0">
                <a:solidFill>
                  <a:srgbClr val="CC783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is </a:t>
            </a:r>
            <a:r>
              <a:rPr lang="en-US" sz="5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Sum  -&gt; </a:t>
            </a:r>
            <a:r>
              <a:rPr lang="en-US" sz="59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left.</a:t>
            </a:r>
            <a:r>
              <a:rPr lang="en-US" sz="5900" i="1" dirty="0" err="1">
                <a:solidFill>
                  <a:srgbClr val="FFC66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df</a:t>
            </a:r>
            <a:r>
              <a:rPr lang="en-US" sz="5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 + </a:t>
            </a:r>
            <a:r>
              <a:rPr lang="en-US" sz="59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right.</a:t>
            </a:r>
            <a:r>
              <a:rPr lang="en-US" sz="5900" i="1" dirty="0" err="1">
                <a:solidFill>
                  <a:srgbClr val="FFC66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df</a:t>
            </a:r>
            <a:r>
              <a:rPr lang="en-US" sz="5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</a:t>
            </a:r>
            <a:br>
              <a:rPr lang="en-US" sz="5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sz="5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5900" dirty="0">
                <a:solidFill>
                  <a:srgbClr val="CC783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is </a:t>
            </a:r>
            <a:r>
              <a:rPr lang="en-US" sz="5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Prod -&gt; </a:t>
            </a:r>
            <a:r>
              <a:rPr lang="en-US" sz="5900" dirty="0" err="1">
                <a:solidFill>
                  <a:srgbClr val="9876AA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left</a:t>
            </a:r>
            <a:r>
              <a:rPr lang="en-US" sz="59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</a:t>
            </a:r>
            <a:r>
              <a:rPr lang="en-US" sz="5900" i="1" dirty="0" err="1">
                <a:solidFill>
                  <a:srgbClr val="FFC66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df</a:t>
            </a:r>
            <a:r>
              <a:rPr lang="en-US" sz="5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 * right + left * </a:t>
            </a:r>
            <a:r>
              <a:rPr lang="en-US" sz="5900" dirty="0" err="1">
                <a:solidFill>
                  <a:srgbClr val="9876AA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right</a:t>
            </a:r>
            <a:r>
              <a:rPr lang="en-US" sz="59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</a:t>
            </a:r>
            <a:r>
              <a:rPr lang="en-US" sz="5900" i="1" dirty="0" err="1">
                <a:solidFill>
                  <a:srgbClr val="FFC66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df</a:t>
            </a:r>
            <a:r>
              <a:rPr lang="en-US" sz="5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</a:t>
            </a:r>
          </a:p>
          <a:p>
            <a:pPr marL="142875" indent="0">
              <a:spcBef>
                <a:spcPts val="0"/>
              </a:spcBef>
              <a:buNone/>
            </a:pPr>
            <a:r>
              <a:rPr lang="en-US" sz="5900" dirty="0">
                <a:solidFill>
                  <a:srgbClr val="CC783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is </a:t>
            </a:r>
            <a:r>
              <a:rPr lang="en-US" sz="5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Comp -&gt; </a:t>
            </a:r>
            <a:r>
              <a:rPr lang="en-US" sz="5900" dirty="0" err="1">
                <a:solidFill>
                  <a:srgbClr val="9876AA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func</a:t>
            </a:r>
            <a:r>
              <a:rPr lang="en-US" sz="59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</a:t>
            </a:r>
            <a:r>
              <a:rPr lang="en-US" sz="5900" i="1" dirty="0" err="1">
                <a:solidFill>
                  <a:srgbClr val="FFC66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df</a:t>
            </a:r>
            <a:r>
              <a:rPr lang="en-US" sz="5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()(</a:t>
            </a:r>
            <a:r>
              <a:rPr lang="en-US" sz="59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arg</a:t>
            </a:r>
            <a:r>
              <a:rPr lang="en-US" sz="5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 * </a:t>
            </a:r>
            <a:r>
              <a:rPr lang="en-US" sz="59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arg.</a:t>
            </a:r>
            <a:r>
              <a:rPr lang="en-US" sz="5900" i="1" dirty="0" err="1">
                <a:solidFill>
                  <a:srgbClr val="FFC66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df</a:t>
            </a:r>
            <a:r>
              <a:rPr lang="en-US" sz="5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</a:t>
            </a:r>
            <a:br>
              <a:rPr lang="en-US" sz="5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sz="5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}</a:t>
            </a:r>
            <a:br>
              <a:rPr lang="en-US" sz="5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sz="5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4477445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444E9E-C011-5C4D-8A7D-D5D2AE94FC70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194733" y="3062715"/>
            <a:ext cx="23994534" cy="7590569"/>
          </a:xfrm>
        </p:spPr>
        <p:txBody>
          <a:bodyPr/>
          <a:lstStyle/>
          <a:p>
            <a:pPr marL="142875" indent="0">
              <a:spcBef>
                <a:spcPts val="0"/>
              </a:spcBef>
              <a:buNone/>
            </a:pPr>
            <a:r>
              <a:rPr lang="en-US" sz="5900" dirty="0">
                <a:solidFill>
                  <a:srgbClr val="CC783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class </a:t>
            </a:r>
            <a:r>
              <a:rPr lang="en-US" sz="5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D&lt;</a:t>
            </a:r>
            <a:r>
              <a:rPr lang="en-US" sz="5900" dirty="0">
                <a:solidFill>
                  <a:srgbClr val="20999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 </a:t>
            </a:r>
            <a:r>
              <a:rPr lang="en-US" sz="5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 Fun&lt;</a:t>
            </a:r>
            <a:r>
              <a:rPr lang="en-US" sz="5900" dirty="0">
                <a:solidFill>
                  <a:srgbClr val="20999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</a:t>
            </a:r>
            <a:r>
              <a:rPr lang="en-US" sz="5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&gt;&gt;(</a:t>
            </a:r>
            <a:r>
              <a:rPr lang="en-US" sz="5900" dirty="0" err="1">
                <a:solidFill>
                  <a:srgbClr val="CC783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val</a:t>
            </a:r>
            <a:r>
              <a:rPr lang="en-US" sz="5900" dirty="0">
                <a:solidFill>
                  <a:srgbClr val="CC783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5900" dirty="0" err="1">
                <a:solidFill>
                  <a:srgbClr val="9876AA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func</a:t>
            </a:r>
            <a:r>
              <a:rPr lang="en-US" sz="5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 Fun&lt;</a:t>
            </a:r>
            <a:r>
              <a:rPr lang="en-US" sz="5900" dirty="0">
                <a:solidFill>
                  <a:srgbClr val="20999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</a:t>
            </a:r>
            <a:r>
              <a:rPr lang="en-US" sz="5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&gt;) : Fun&lt;</a:t>
            </a:r>
            <a:r>
              <a:rPr lang="en-US" sz="5900" dirty="0">
                <a:solidFill>
                  <a:srgbClr val="20999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</a:t>
            </a:r>
            <a:r>
              <a:rPr lang="en-US" sz="5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&gt;(f) {</a:t>
            </a:r>
            <a:br>
              <a:rPr lang="en-US" sz="5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sz="5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</a:t>
            </a:r>
            <a:r>
              <a:rPr lang="en-US" sz="5900" dirty="0">
                <a:solidFill>
                  <a:srgbClr val="CC783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fun </a:t>
            </a:r>
            <a:r>
              <a:rPr lang="en-US" sz="5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Fun&lt;</a:t>
            </a:r>
            <a:r>
              <a:rPr lang="en-US" sz="5900" dirty="0">
                <a:solidFill>
                  <a:srgbClr val="20999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</a:t>
            </a:r>
            <a:r>
              <a:rPr lang="en-US" sz="5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&gt;.</a:t>
            </a:r>
            <a:r>
              <a:rPr lang="en-US" sz="5900" dirty="0">
                <a:solidFill>
                  <a:srgbClr val="FFC66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df</a:t>
            </a:r>
            <a:r>
              <a:rPr lang="en-US" sz="5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(): Fun&lt;</a:t>
            </a:r>
            <a:r>
              <a:rPr lang="en-US" sz="5900" dirty="0">
                <a:solidFill>
                  <a:srgbClr val="20999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</a:t>
            </a:r>
            <a:r>
              <a:rPr lang="en-US" sz="5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= </a:t>
            </a:r>
            <a:r>
              <a:rPr lang="en-US" sz="5900" dirty="0">
                <a:solidFill>
                  <a:srgbClr val="CC783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when </a:t>
            </a:r>
            <a:r>
              <a:rPr lang="en-US" sz="5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sz="5900" dirty="0">
                <a:solidFill>
                  <a:srgbClr val="CC783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this</a:t>
            </a:r>
            <a:r>
              <a:rPr lang="en-US" sz="5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 {</a:t>
            </a:r>
            <a:br>
              <a:rPr lang="en-US" sz="5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sz="5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5900" dirty="0">
                <a:solidFill>
                  <a:srgbClr val="CC783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is </a:t>
            </a:r>
            <a:r>
              <a:rPr lang="en-US" sz="5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Sum  -&gt; </a:t>
            </a:r>
            <a:r>
              <a:rPr lang="en-US" sz="59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left.</a:t>
            </a:r>
            <a:r>
              <a:rPr lang="en-US" sz="5900" i="1" dirty="0" err="1">
                <a:solidFill>
                  <a:srgbClr val="FFC66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df</a:t>
            </a:r>
            <a:r>
              <a:rPr lang="en-US" sz="5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 + </a:t>
            </a:r>
            <a:r>
              <a:rPr lang="en-US" sz="59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right.</a:t>
            </a:r>
            <a:r>
              <a:rPr lang="en-US" sz="5900" i="1" dirty="0" err="1">
                <a:solidFill>
                  <a:srgbClr val="FFC66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df</a:t>
            </a:r>
            <a:r>
              <a:rPr lang="en-US" sz="5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</a:t>
            </a:r>
            <a:br>
              <a:rPr lang="en-US" sz="5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sz="5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5900" dirty="0">
                <a:solidFill>
                  <a:srgbClr val="CC783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is </a:t>
            </a:r>
            <a:r>
              <a:rPr lang="en-US" sz="5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Prod -&gt; </a:t>
            </a:r>
            <a:r>
              <a:rPr lang="en-US" sz="5900" dirty="0" err="1">
                <a:solidFill>
                  <a:srgbClr val="9876AA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left</a:t>
            </a:r>
            <a:r>
              <a:rPr lang="en-US" sz="59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</a:t>
            </a:r>
            <a:r>
              <a:rPr lang="en-US" sz="5900" i="1" dirty="0" err="1">
                <a:solidFill>
                  <a:srgbClr val="FFC66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df</a:t>
            </a:r>
            <a:r>
              <a:rPr lang="en-US" sz="5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 * right + left * </a:t>
            </a:r>
            <a:r>
              <a:rPr lang="en-US" sz="5900" dirty="0" err="1">
                <a:solidFill>
                  <a:srgbClr val="9876AA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right</a:t>
            </a:r>
            <a:r>
              <a:rPr lang="en-US" sz="59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</a:t>
            </a:r>
            <a:r>
              <a:rPr lang="en-US" sz="5900" i="1" dirty="0" err="1">
                <a:solidFill>
                  <a:srgbClr val="FFC66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df</a:t>
            </a:r>
            <a:r>
              <a:rPr lang="en-US" sz="5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</a:t>
            </a:r>
          </a:p>
          <a:p>
            <a:pPr marL="142875" indent="0">
              <a:spcBef>
                <a:spcPts val="0"/>
              </a:spcBef>
              <a:buNone/>
            </a:pPr>
            <a:r>
              <a:rPr lang="en-US" sz="5900" dirty="0">
                <a:solidFill>
                  <a:srgbClr val="CC783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is </a:t>
            </a:r>
            <a:r>
              <a:rPr lang="en-US" sz="5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Comp -&gt; </a:t>
            </a:r>
            <a:r>
              <a:rPr lang="en-US" sz="5900" dirty="0" err="1">
                <a:solidFill>
                  <a:srgbClr val="9876AA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left</a:t>
            </a:r>
            <a:r>
              <a:rPr lang="en-US" sz="59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</a:t>
            </a:r>
            <a:r>
              <a:rPr lang="en-US" sz="5900" i="1" dirty="0" err="1">
                <a:solidFill>
                  <a:srgbClr val="FFC66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df</a:t>
            </a:r>
            <a:r>
              <a:rPr lang="en-US" sz="5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()(right) * </a:t>
            </a:r>
            <a:r>
              <a:rPr lang="en-US" sz="59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right.</a:t>
            </a:r>
            <a:r>
              <a:rPr lang="en-US" sz="5900" i="1" dirty="0" err="1">
                <a:solidFill>
                  <a:srgbClr val="FFC66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df</a:t>
            </a:r>
            <a:r>
              <a:rPr lang="en-US" sz="5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</a:t>
            </a:r>
          </a:p>
          <a:p>
            <a:pPr marL="142875" indent="0">
              <a:spcBef>
                <a:spcPts val="0"/>
              </a:spcBef>
              <a:buNone/>
            </a:pPr>
            <a:r>
              <a:rPr lang="en-US" sz="5900" dirty="0">
                <a:solidFill>
                  <a:srgbClr val="CC783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is </a:t>
            </a:r>
            <a:r>
              <a:rPr lang="en-US" sz="5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    -&gt; </a:t>
            </a:r>
            <a:r>
              <a:rPr lang="en-US" sz="5900" dirty="0" err="1">
                <a:solidFill>
                  <a:srgbClr val="9876AA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func</a:t>
            </a:r>
            <a:r>
              <a:rPr lang="en-US" sz="59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</a:t>
            </a:r>
            <a:r>
              <a:rPr lang="en-US" sz="5900" i="1" dirty="0" err="1">
                <a:solidFill>
                  <a:srgbClr val="FFC66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df</a:t>
            </a:r>
            <a:r>
              <a:rPr lang="en-US" sz="5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</a:t>
            </a:r>
            <a:br>
              <a:rPr lang="en-US" sz="5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sz="5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}</a:t>
            </a:r>
            <a:br>
              <a:rPr lang="en-US" sz="5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sz="5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0810337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2"/>
          <p:cNvSpPr txBox="1">
            <a:spLocks noGrp="1"/>
          </p:cNvSpPr>
          <p:nvPr>
            <p:ph type="body" idx="1"/>
          </p:nvPr>
        </p:nvSpPr>
        <p:spPr>
          <a:xfrm>
            <a:off x="456405" y="498621"/>
            <a:ext cx="22828897" cy="12238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0"/>
              <a:buFont typeface="Impact"/>
              <a:buNone/>
            </a:pPr>
            <a:r>
              <a:rPr lang="en-US" sz="13800" dirty="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How do derivatives work?</a:t>
            </a:r>
            <a:endParaRPr sz="13800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A7FCBC9F-6B9B-D541-81B9-1F1EA6A1BB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link="rId4"/>
              </a:ext>
            </a:extLst>
          </a:blip>
          <a:stretch>
            <a:fillRect/>
          </a:stretch>
        </p:blipFill>
        <p:spPr>
          <a:xfrm>
            <a:off x="1715878" y="3817563"/>
            <a:ext cx="20952244" cy="8771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1341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2"/>
          <p:cNvSpPr txBox="1">
            <a:spLocks noGrp="1"/>
          </p:cNvSpPr>
          <p:nvPr>
            <p:ph type="body" idx="1"/>
          </p:nvPr>
        </p:nvSpPr>
        <p:spPr>
          <a:xfrm>
            <a:off x="456405" y="498621"/>
            <a:ext cx="21593698" cy="3681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0"/>
              <a:buFont typeface="Impact"/>
              <a:buNone/>
            </a:pPr>
            <a:r>
              <a:rPr lang="en-US" sz="23900" dirty="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What can be differentiated?</a:t>
            </a:r>
            <a:endParaRPr sz="23900" dirty="0"/>
          </a:p>
        </p:txBody>
      </p:sp>
    </p:spTree>
    <p:extLst>
      <p:ext uri="{BB962C8B-B14F-4D97-AF65-F5344CB8AC3E}">
        <p14:creationId xmlns:p14="http://schemas.microsoft.com/office/powerpoint/2010/main" val="3694216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63;p12">
            <a:extLst>
              <a:ext uri="{FF2B5EF4-FFF2-40B4-BE49-F238E27FC236}">
                <a16:creationId xmlns:a16="http://schemas.microsoft.com/office/drawing/2014/main" id="{153E39C7-85C5-324D-9E01-105A5408CD9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56405" y="498621"/>
            <a:ext cx="11436857" cy="12238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0"/>
              <a:buFont typeface="Impact"/>
              <a:buNone/>
            </a:pPr>
            <a:r>
              <a:rPr lang="en-US" dirty="0"/>
              <a:t>Computer science</a:t>
            </a: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96403C19-0745-3B4D-B397-8DE26C187B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9268" y="6702729"/>
            <a:ext cx="9917664" cy="5924151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1C0E0719-EC99-F749-9006-817207E6A0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6405" y="2731564"/>
            <a:ext cx="11436857" cy="2692658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9D64C034-193E-0E40-84A6-696350F4135A}"/>
              </a:ext>
            </a:extLst>
          </p:cNvPr>
          <p:cNvGrpSpPr/>
          <p:nvPr/>
        </p:nvGrpSpPr>
        <p:grpSpPr>
          <a:xfrm>
            <a:off x="12192001" y="0"/>
            <a:ext cx="12192000" cy="13716000"/>
            <a:chOff x="12192001" y="0"/>
            <a:chExt cx="12192000" cy="13716000"/>
          </a:xfrm>
        </p:grpSpPr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D1A04DF5-B385-624C-B2D9-1B935ED497A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" r="11113"/>
            <a:stretch/>
          </p:blipFill>
          <p:spPr bwMode="auto">
            <a:xfrm>
              <a:off x="12192001" y="0"/>
              <a:ext cx="12192000" cy="1371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A52B5FE2-5725-F64A-B767-2F0B61A12306}"/>
                </a:ext>
              </a:extLst>
            </p:cNvPr>
            <p:cNvSpPr/>
            <p:nvPr/>
          </p:nvSpPr>
          <p:spPr>
            <a:xfrm>
              <a:off x="18447585" y="1722474"/>
              <a:ext cx="5936415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3600" b="1" dirty="0">
                  <a:hlinkClick r:id="rId7"/>
                </a:rPr>
                <a:t>Point Cloud Voxelization</a:t>
              </a:r>
              <a:r>
                <a:rPr lang="en-US" sz="3600" b="1" dirty="0"/>
                <a:t> </a:t>
              </a:r>
            </a:p>
            <a:p>
              <a:pPr algn="r"/>
              <a:r>
                <a:rPr lang="en-US" sz="3600" b="1" dirty="0"/>
                <a:t>(Tommy Hinks)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55B8CEA-69FD-804F-8719-BFA39627D7C5}"/>
                </a:ext>
              </a:extLst>
            </p:cNvPr>
            <p:cNvSpPr/>
            <p:nvPr/>
          </p:nvSpPr>
          <p:spPr>
            <a:xfrm>
              <a:off x="12789456" y="245146"/>
              <a:ext cx="11316255" cy="14773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9000" dirty="0">
                  <a:latin typeface="Impact" panose="020B0806030902050204" pitchFamily="34" charset="0"/>
                </a:rPr>
                <a:t>The world is discrete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06811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7B6E2C61-120C-E549-AEC5-DA79722419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79034" y="-802057"/>
            <a:ext cx="13950151" cy="13950151"/>
          </a:xfrm>
          <a:prstGeom prst="rect">
            <a:avLst/>
          </a:prstGeom>
        </p:spPr>
      </p:pic>
      <p:sp>
        <p:nvSpPr>
          <p:cNvPr id="63" name="Google Shape;63;p12"/>
          <p:cNvSpPr txBox="1">
            <a:spLocks noGrp="1"/>
          </p:cNvSpPr>
          <p:nvPr>
            <p:ph type="body" idx="1"/>
          </p:nvPr>
        </p:nvSpPr>
        <p:spPr>
          <a:xfrm>
            <a:off x="384147" y="526086"/>
            <a:ext cx="11807854" cy="12238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0"/>
              <a:buFont typeface="Impact"/>
              <a:buNone/>
            </a:pPr>
            <a:r>
              <a:rPr lang="en-US" sz="9000" dirty="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Physicists</a:t>
            </a:r>
            <a:endParaRPr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A3D3B1A-6683-264C-B4BC-DA3CA41D4FF0}"/>
              </a:ext>
            </a:extLst>
          </p:cNvPr>
          <p:cNvGrpSpPr/>
          <p:nvPr/>
        </p:nvGrpSpPr>
        <p:grpSpPr>
          <a:xfrm>
            <a:off x="17457373" y="6886915"/>
            <a:ext cx="7289628" cy="7289628"/>
            <a:chOff x="5921866" y="7996746"/>
            <a:chExt cx="7289628" cy="7289628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5F561C6F-3D21-214A-8B80-D35C06A66CE2}"/>
                </a:ext>
              </a:extLst>
            </p:cNvPr>
            <p:cNvSpPr/>
            <p:nvPr/>
          </p:nvSpPr>
          <p:spPr>
            <a:xfrm rot="17982815">
              <a:off x="6287728" y="8359169"/>
              <a:ext cx="4288265" cy="4161387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0">
                  <a:schemeClr val="accent1">
                    <a:lumMod val="45000"/>
                    <a:lumOff val="55000"/>
                  </a:schemeClr>
                </a:gs>
                <a:gs pos="55000">
                  <a:srgbClr val="000000"/>
                </a:gs>
                <a:gs pos="39000">
                  <a:srgbClr val="007BFB"/>
                </a:gs>
                <a:gs pos="0">
                  <a:schemeClr val="accent1">
                    <a:lumMod val="45000"/>
                    <a:lumOff val="55000"/>
                  </a:schemeClr>
                </a:gs>
                <a:gs pos="0">
                  <a:schemeClr val="accent1">
                    <a:lumMod val="45000"/>
                    <a:lumOff val="55000"/>
                  </a:schemeClr>
                </a:gs>
                <a:gs pos="0">
                  <a:srgbClr val="007BFB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503C231D-3099-FC41-A2B1-BC41F44BCD0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921866" y="7996746"/>
              <a:ext cx="7289628" cy="7289628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56F556A-2C5C-034C-BC70-22823FBC7A01}"/>
              </a:ext>
            </a:extLst>
          </p:cNvPr>
          <p:cNvGrpSpPr/>
          <p:nvPr/>
        </p:nvGrpSpPr>
        <p:grpSpPr>
          <a:xfrm>
            <a:off x="9228467" y="-583745"/>
            <a:ext cx="16845063" cy="15851906"/>
            <a:chOff x="9071713" y="-583745"/>
            <a:chExt cx="16845063" cy="15851906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C0025310-225C-874C-8924-7A790B3A8DCA}"/>
                </a:ext>
              </a:extLst>
            </p:cNvPr>
            <p:cNvGrpSpPr/>
            <p:nvPr/>
          </p:nvGrpSpPr>
          <p:grpSpPr>
            <a:xfrm>
              <a:off x="9071713" y="-583745"/>
              <a:ext cx="16845063" cy="15851906"/>
              <a:chOff x="9635395" y="-533947"/>
              <a:chExt cx="16845063" cy="15851906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33807D0D-C8FD-AE48-9A4D-66C0B33ADD12}"/>
                  </a:ext>
                </a:extLst>
              </p:cNvPr>
              <p:cNvGrpSpPr/>
              <p:nvPr/>
            </p:nvGrpSpPr>
            <p:grpSpPr>
              <a:xfrm>
                <a:off x="9635395" y="-533947"/>
                <a:ext cx="16312332" cy="15633594"/>
                <a:chOff x="9635395" y="-533947"/>
                <a:chExt cx="16312332" cy="15633594"/>
              </a:xfrm>
            </p:grpSpPr>
            <p:pic>
              <p:nvPicPr>
                <p:cNvPr id="3" name="Graphic 2">
                  <a:extLst>
                    <a:ext uri="{FF2B5EF4-FFF2-40B4-BE49-F238E27FC236}">
                      <a16:creationId xmlns:a16="http://schemas.microsoft.com/office/drawing/2014/main" id="{3B0EF9AC-D04B-7C41-88B0-57E83B1A429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915793" y="3097274"/>
                  <a:ext cx="10089749" cy="7521449"/>
                </a:xfrm>
                <a:prstGeom prst="rect">
                  <a:avLst/>
                </a:prstGeom>
              </p:spPr>
            </p:pic>
            <p:sp>
              <p:nvSpPr>
                <p:cNvPr id="14" name="Donut 13">
                  <a:extLst>
                    <a:ext uri="{FF2B5EF4-FFF2-40B4-BE49-F238E27FC236}">
                      <a16:creationId xmlns:a16="http://schemas.microsoft.com/office/drawing/2014/main" id="{DC4A05E8-425A-7446-A0DB-A1EE47C23411}"/>
                    </a:ext>
                  </a:extLst>
                </p:cNvPr>
                <p:cNvSpPr/>
                <p:nvPr/>
              </p:nvSpPr>
              <p:spPr>
                <a:xfrm>
                  <a:off x="9635395" y="-533947"/>
                  <a:ext cx="16312332" cy="15633594"/>
                </a:xfrm>
                <a:prstGeom prst="donut">
                  <a:avLst>
                    <a:gd name="adj" fmla="val 25477"/>
                  </a:avLst>
                </a:prstGeom>
                <a:solidFill>
                  <a:srgbClr val="0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  <p:pic>
            <p:nvPicPr>
              <p:cNvPr id="15" name="Graphic 14">
                <a:extLst>
                  <a:ext uri="{FF2B5EF4-FFF2-40B4-BE49-F238E27FC236}">
                    <a16:creationId xmlns:a16="http://schemas.microsoft.com/office/drawing/2014/main" id="{10B5E8B6-8357-E949-A010-13C8F31BC5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13299837" y="2423093"/>
                <a:ext cx="13180621" cy="12894866"/>
              </a:xfrm>
              <a:prstGeom prst="rect">
                <a:avLst/>
              </a:prstGeom>
            </p:spPr>
          </p:pic>
        </p:grpSp>
        <p:sp>
          <p:nvSpPr>
            <p:cNvPr id="16" name="Google Shape;63;p12">
              <a:extLst>
                <a:ext uri="{FF2B5EF4-FFF2-40B4-BE49-F238E27FC236}">
                  <a16:creationId xmlns:a16="http://schemas.microsoft.com/office/drawing/2014/main" id="{1318313D-CF9B-4C42-9418-FD4B247C87F8}"/>
                </a:ext>
              </a:extLst>
            </p:cNvPr>
            <p:cNvSpPr txBox="1">
              <a:spLocks/>
            </p:cNvSpPr>
            <p:nvPr/>
          </p:nvSpPr>
          <p:spPr>
            <a:xfrm>
              <a:off x="10688117" y="526085"/>
              <a:ext cx="13417736" cy="122385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228600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9000"/>
                <a:buFont typeface="Impact"/>
                <a:buNone/>
                <a:defRPr sz="9000" b="0" i="0" u="none" strike="noStrike" cap="none">
                  <a:solidFill>
                    <a:srgbClr val="FFFFFF"/>
                  </a:solidFill>
                  <a:latin typeface="Impact"/>
                  <a:ea typeface="Impact"/>
                  <a:cs typeface="Impact"/>
                  <a:sym typeface="Impact"/>
                </a:defRPr>
              </a:lvl1pPr>
              <a:lvl2pPr marL="914400" marR="0" lvl="1" indent="-314325" algn="l" rtl="0">
                <a:lnSpc>
                  <a:spcPct val="120000"/>
                </a:lnSpc>
                <a:spcBef>
                  <a:spcPts val="5200"/>
                </a:spcBef>
                <a:spcAft>
                  <a:spcPts val="0"/>
                </a:spcAft>
                <a:buClr>
                  <a:srgbClr val="DCDEE0"/>
                </a:buClr>
                <a:buSzPts val="1350"/>
                <a:buFont typeface="Helvetica Neue"/>
                <a:buChar char="•"/>
                <a:defRPr sz="3600" b="0" i="0" u="none" strike="noStrike" cap="none">
                  <a:solidFill>
                    <a:srgbClr val="DCDEE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2pPr>
              <a:lvl3pPr marL="1371600" marR="0" lvl="2" indent="-314325" algn="l" rtl="0">
                <a:lnSpc>
                  <a:spcPct val="120000"/>
                </a:lnSpc>
                <a:spcBef>
                  <a:spcPts val="5200"/>
                </a:spcBef>
                <a:spcAft>
                  <a:spcPts val="0"/>
                </a:spcAft>
                <a:buClr>
                  <a:srgbClr val="DCDEE0"/>
                </a:buClr>
                <a:buSzPts val="1350"/>
                <a:buFont typeface="Helvetica Neue"/>
                <a:buChar char="•"/>
                <a:defRPr sz="3600" b="0" i="0" u="none" strike="noStrike" cap="none">
                  <a:solidFill>
                    <a:srgbClr val="DCDEE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3pPr>
              <a:lvl4pPr marL="1828800" marR="0" lvl="3" indent="-314325" algn="l" rtl="0">
                <a:lnSpc>
                  <a:spcPct val="120000"/>
                </a:lnSpc>
                <a:spcBef>
                  <a:spcPts val="5200"/>
                </a:spcBef>
                <a:spcAft>
                  <a:spcPts val="0"/>
                </a:spcAft>
                <a:buClr>
                  <a:srgbClr val="DCDEE0"/>
                </a:buClr>
                <a:buSzPts val="1350"/>
                <a:buFont typeface="Helvetica Neue"/>
                <a:buChar char="•"/>
                <a:defRPr sz="3600" b="0" i="0" u="none" strike="noStrike" cap="none">
                  <a:solidFill>
                    <a:srgbClr val="DCDEE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4pPr>
              <a:lvl5pPr marL="2286000" marR="0" lvl="4" indent="-314325" algn="l" rtl="0">
                <a:lnSpc>
                  <a:spcPct val="120000"/>
                </a:lnSpc>
                <a:spcBef>
                  <a:spcPts val="5200"/>
                </a:spcBef>
                <a:spcAft>
                  <a:spcPts val="0"/>
                </a:spcAft>
                <a:buClr>
                  <a:srgbClr val="DCDEE0"/>
                </a:buClr>
                <a:buSzPts val="1350"/>
                <a:buFont typeface="Helvetica Neue"/>
                <a:buChar char="•"/>
                <a:defRPr sz="3600" b="0" i="0" u="none" strike="noStrike" cap="none">
                  <a:solidFill>
                    <a:srgbClr val="DCDEE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5pPr>
              <a:lvl6pPr marL="2743200" marR="0" lvl="5" indent="-314325" algn="l" rtl="0">
                <a:lnSpc>
                  <a:spcPct val="120000"/>
                </a:lnSpc>
                <a:spcBef>
                  <a:spcPts val="5200"/>
                </a:spcBef>
                <a:spcAft>
                  <a:spcPts val="0"/>
                </a:spcAft>
                <a:buClr>
                  <a:srgbClr val="DCDEE0"/>
                </a:buClr>
                <a:buSzPts val="1350"/>
                <a:buFont typeface="Helvetica Neue"/>
                <a:buChar char="•"/>
                <a:defRPr sz="3600" b="0" i="0" u="none" strike="noStrike" cap="none">
                  <a:solidFill>
                    <a:srgbClr val="DCDEE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6pPr>
              <a:lvl7pPr marL="3200400" marR="0" lvl="6" indent="-314325" algn="l" rtl="0">
                <a:lnSpc>
                  <a:spcPct val="120000"/>
                </a:lnSpc>
                <a:spcBef>
                  <a:spcPts val="5200"/>
                </a:spcBef>
                <a:spcAft>
                  <a:spcPts val="0"/>
                </a:spcAft>
                <a:buClr>
                  <a:srgbClr val="DCDEE0"/>
                </a:buClr>
                <a:buSzPts val="1350"/>
                <a:buFont typeface="Helvetica Neue"/>
                <a:buChar char="•"/>
                <a:defRPr sz="3600" b="0" i="0" u="none" strike="noStrike" cap="none">
                  <a:solidFill>
                    <a:srgbClr val="DCDEE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7pPr>
              <a:lvl8pPr marL="3657600" marR="0" lvl="7" indent="-314325" algn="l" rtl="0">
                <a:lnSpc>
                  <a:spcPct val="120000"/>
                </a:lnSpc>
                <a:spcBef>
                  <a:spcPts val="5200"/>
                </a:spcBef>
                <a:spcAft>
                  <a:spcPts val="0"/>
                </a:spcAft>
                <a:buClr>
                  <a:srgbClr val="DCDEE0"/>
                </a:buClr>
                <a:buSzPts val="1350"/>
                <a:buFont typeface="Helvetica Neue"/>
                <a:buChar char="•"/>
                <a:defRPr sz="3600" b="0" i="0" u="none" strike="noStrike" cap="none">
                  <a:solidFill>
                    <a:srgbClr val="DCDEE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8pPr>
              <a:lvl9pPr marL="4114800" marR="0" lvl="8" indent="-314325" algn="l" rtl="0">
                <a:lnSpc>
                  <a:spcPct val="120000"/>
                </a:lnSpc>
                <a:spcBef>
                  <a:spcPts val="5200"/>
                </a:spcBef>
                <a:spcAft>
                  <a:spcPts val="0"/>
                </a:spcAft>
                <a:buClr>
                  <a:srgbClr val="DCDEE0"/>
                </a:buClr>
                <a:buSzPts val="1350"/>
                <a:buFont typeface="Helvetica Neue"/>
                <a:buChar char="•"/>
                <a:defRPr sz="3600" b="0" i="0" u="none" strike="noStrike" cap="none">
                  <a:solidFill>
                    <a:srgbClr val="DCDEE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9pPr>
            </a:lstStyle>
            <a:p>
              <a:pPr marL="0" indent="0" algn="ctr"/>
              <a:r>
                <a:rPr lang="en-US" dirty="0"/>
                <a:t>	World is differentiable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7567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2"/>
          <p:cNvSpPr txBox="1">
            <a:spLocks noGrp="1"/>
          </p:cNvSpPr>
          <p:nvPr>
            <p:ph type="body" idx="1"/>
          </p:nvPr>
        </p:nvSpPr>
        <p:spPr>
          <a:xfrm>
            <a:off x="456405" y="498621"/>
            <a:ext cx="22828897" cy="12238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0"/>
              <a:buFont typeface="Impact"/>
              <a:buNone/>
            </a:pPr>
            <a:r>
              <a:rPr lang="en-US" dirty="0"/>
              <a:t>Continuity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170EA92-1A31-8C44-BF4B-23712C30CF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449721" y="3087274"/>
            <a:ext cx="8511083" cy="8822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2606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2"/>
          <p:cNvSpPr txBox="1">
            <a:spLocks noGrp="1"/>
          </p:cNvSpPr>
          <p:nvPr>
            <p:ph type="body" idx="1"/>
          </p:nvPr>
        </p:nvSpPr>
        <p:spPr>
          <a:xfrm>
            <a:off x="456405" y="498621"/>
            <a:ext cx="22828897" cy="12238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0"/>
              <a:buFont typeface="Impact"/>
              <a:buNone/>
            </a:pPr>
            <a:r>
              <a:rPr lang="en-US" dirty="0"/>
              <a:t>Continuity</a:t>
            </a:r>
          </a:p>
        </p:txBody>
      </p:sp>
      <p:pic>
        <p:nvPicPr>
          <p:cNvPr id="16" name="Picture 15" descr="A close up of a black background&#10;&#10;Description automatically generated">
            <a:extLst>
              <a:ext uri="{FF2B5EF4-FFF2-40B4-BE49-F238E27FC236}">
                <a16:creationId xmlns:a16="http://schemas.microsoft.com/office/drawing/2014/main" id="{F0A1C1FE-BC54-F541-9078-6FE6D8A5CE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25224" y="3291840"/>
            <a:ext cx="9160078" cy="8413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666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92A2450-F171-6B4F-BF85-F665C21067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3900" dirty="0"/>
              <a:t>How do I derive in Kotlin?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608028-F11D-AD45-80D1-81A894ED02EA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1077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FF0C717D-8847-D847-8323-A66EFE51D465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1154071" y="1044850"/>
            <a:ext cx="23229929" cy="11626300"/>
          </a:xfrm>
        </p:spPr>
        <p:txBody>
          <a:bodyPr/>
          <a:lstStyle/>
          <a:p>
            <a:r>
              <a:rPr lang="en-US" sz="4800" dirty="0">
                <a:solidFill>
                  <a:srgbClr val="CC783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interface </a:t>
            </a:r>
            <a:r>
              <a:rPr lang="en-US" sz="4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Group&lt;</a:t>
            </a:r>
            <a:r>
              <a:rPr lang="en-US" sz="4800" dirty="0">
                <a:solidFill>
                  <a:srgbClr val="20999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 </a:t>
            </a:r>
            <a:r>
              <a:rPr lang="en-US" sz="4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 Group&lt;</a:t>
            </a:r>
            <a:r>
              <a:rPr lang="en-US" sz="4800" dirty="0">
                <a:solidFill>
                  <a:srgbClr val="20999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</a:t>
            </a:r>
            <a:r>
              <a:rPr lang="en-US" sz="4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&gt;&gt; {</a:t>
            </a:r>
            <a:br>
              <a:rPr lang="en-US" sz="4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sz="4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</a:t>
            </a:r>
            <a:r>
              <a:rPr lang="en-US" sz="4800" dirty="0">
                <a:solidFill>
                  <a:srgbClr val="CC783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operator fun </a:t>
            </a:r>
            <a:r>
              <a:rPr lang="en-US" sz="4800" dirty="0" err="1">
                <a:solidFill>
                  <a:srgbClr val="FFC66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unaryMinus</a:t>
            </a:r>
            <a:r>
              <a:rPr lang="en-US" sz="4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(): </a:t>
            </a:r>
            <a:r>
              <a:rPr lang="en-US" sz="4800" dirty="0">
                <a:solidFill>
                  <a:srgbClr val="20999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</a:t>
            </a:r>
            <a:br>
              <a:rPr lang="en-US" sz="4800" dirty="0">
                <a:solidFill>
                  <a:srgbClr val="20999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sz="4800" dirty="0">
                <a:solidFill>
                  <a:srgbClr val="20999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</a:t>
            </a:r>
            <a:r>
              <a:rPr lang="en-US" sz="4800" dirty="0">
                <a:solidFill>
                  <a:srgbClr val="CC783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operator fun </a:t>
            </a:r>
            <a:r>
              <a:rPr lang="en-US" sz="4800" dirty="0">
                <a:solidFill>
                  <a:srgbClr val="FFC66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plus</a:t>
            </a:r>
            <a:r>
              <a:rPr lang="en-US" sz="4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(addend: </a:t>
            </a:r>
            <a:r>
              <a:rPr lang="en-US" sz="4800" dirty="0">
                <a:solidFill>
                  <a:srgbClr val="20999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</a:t>
            </a:r>
            <a:r>
              <a:rPr lang="en-US" sz="4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): </a:t>
            </a:r>
            <a:r>
              <a:rPr lang="en-US" sz="4800" dirty="0">
                <a:solidFill>
                  <a:srgbClr val="20999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</a:t>
            </a:r>
            <a:br>
              <a:rPr lang="en-US" sz="4800" dirty="0">
                <a:solidFill>
                  <a:srgbClr val="20999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sz="4800" dirty="0">
                <a:solidFill>
                  <a:srgbClr val="20999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</a:t>
            </a:r>
            <a:r>
              <a:rPr lang="en-US" sz="4800" dirty="0">
                <a:solidFill>
                  <a:srgbClr val="CC783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operator fun </a:t>
            </a:r>
            <a:r>
              <a:rPr lang="en-US" sz="4800" dirty="0">
                <a:solidFill>
                  <a:srgbClr val="FFC66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minus</a:t>
            </a:r>
            <a:r>
              <a:rPr lang="en-US" sz="4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(subtrahend: </a:t>
            </a:r>
            <a:r>
              <a:rPr lang="en-US" sz="4800" dirty="0">
                <a:solidFill>
                  <a:srgbClr val="20999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</a:t>
            </a:r>
            <a:r>
              <a:rPr lang="en-US" sz="4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): </a:t>
            </a:r>
            <a:r>
              <a:rPr lang="en-US" sz="4800" dirty="0">
                <a:solidFill>
                  <a:srgbClr val="20999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 </a:t>
            </a:r>
            <a:r>
              <a:rPr lang="en-US" sz="4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 </a:t>
            </a:r>
            <a:r>
              <a:rPr lang="en-US" sz="4800" dirty="0">
                <a:solidFill>
                  <a:srgbClr val="CC783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this </a:t>
            </a:r>
            <a:r>
              <a:rPr lang="en-US" sz="4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+ -subtrahend</a:t>
            </a:r>
            <a:br>
              <a:rPr lang="en-US" sz="4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sz="4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</a:t>
            </a:r>
            <a:br>
              <a:rPr lang="en-US" sz="4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br>
              <a:rPr lang="en-US" sz="4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sz="4800" dirty="0">
                <a:solidFill>
                  <a:srgbClr val="CC783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interface </a:t>
            </a:r>
            <a:r>
              <a:rPr lang="en-US" sz="4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Field&lt;</a:t>
            </a:r>
            <a:r>
              <a:rPr lang="en-US" sz="4800" dirty="0">
                <a:solidFill>
                  <a:srgbClr val="20999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 </a:t>
            </a:r>
            <a:r>
              <a:rPr lang="en-US" sz="4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 Field&lt;</a:t>
            </a:r>
            <a:r>
              <a:rPr lang="en-US" sz="4800" dirty="0">
                <a:solidFill>
                  <a:srgbClr val="20999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</a:t>
            </a:r>
            <a:r>
              <a:rPr lang="en-US" sz="4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&gt;&gt; : Group&lt;</a:t>
            </a:r>
            <a:r>
              <a:rPr lang="en-US" sz="4800" dirty="0">
                <a:solidFill>
                  <a:srgbClr val="20999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</a:t>
            </a:r>
            <a:r>
              <a:rPr lang="en-US" sz="4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{</a:t>
            </a:r>
            <a:br>
              <a:rPr lang="en-US" sz="4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sz="4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</a:t>
            </a:r>
            <a:r>
              <a:rPr lang="en-US" sz="4800" dirty="0">
                <a:solidFill>
                  <a:srgbClr val="CC783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operator fun </a:t>
            </a:r>
            <a:r>
              <a:rPr lang="en-US" sz="4800" dirty="0">
                <a:solidFill>
                  <a:srgbClr val="FFC66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div</a:t>
            </a:r>
            <a:r>
              <a:rPr lang="en-US" sz="4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(divisor: </a:t>
            </a:r>
            <a:r>
              <a:rPr lang="en-US" sz="4800" dirty="0">
                <a:solidFill>
                  <a:srgbClr val="20999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</a:t>
            </a:r>
            <a:r>
              <a:rPr lang="en-US" sz="4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): </a:t>
            </a:r>
            <a:r>
              <a:rPr lang="en-US" sz="4800" dirty="0">
                <a:solidFill>
                  <a:srgbClr val="20999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</a:t>
            </a:r>
            <a:br>
              <a:rPr lang="en-US" sz="4800" dirty="0">
                <a:solidFill>
                  <a:srgbClr val="20999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sz="4800" dirty="0">
                <a:solidFill>
                  <a:srgbClr val="20999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</a:t>
            </a:r>
            <a:r>
              <a:rPr lang="en-US" sz="4800" dirty="0">
                <a:solidFill>
                  <a:srgbClr val="CC783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operator fun </a:t>
            </a:r>
            <a:r>
              <a:rPr lang="en-US" sz="4800" dirty="0">
                <a:solidFill>
                  <a:srgbClr val="FFC66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times</a:t>
            </a:r>
            <a:r>
              <a:rPr lang="en-US" sz="4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(multiplicand: </a:t>
            </a:r>
            <a:r>
              <a:rPr lang="en-US" sz="4800" dirty="0">
                <a:solidFill>
                  <a:srgbClr val="20999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</a:t>
            </a:r>
            <a:r>
              <a:rPr lang="en-US" sz="4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): </a:t>
            </a:r>
            <a:r>
              <a:rPr lang="en-US" sz="4800" dirty="0">
                <a:solidFill>
                  <a:srgbClr val="20999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</a:t>
            </a:r>
            <a:br>
              <a:rPr lang="en-US" sz="4800" dirty="0">
                <a:solidFill>
                  <a:srgbClr val="20999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br>
              <a:rPr lang="en-US" sz="4800" dirty="0">
                <a:solidFill>
                  <a:srgbClr val="20999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sz="4800" dirty="0">
                <a:solidFill>
                  <a:srgbClr val="20999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</a:t>
            </a:r>
            <a:r>
              <a:rPr lang="en-US" sz="4800" dirty="0">
                <a:solidFill>
                  <a:srgbClr val="CC783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infix fun </a:t>
            </a:r>
            <a:r>
              <a:rPr lang="en-US" sz="4800" dirty="0">
                <a:solidFill>
                  <a:srgbClr val="FFC66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pow</a:t>
            </a:r>
            <a:r>
              <a:rPr lang="en-US" sz="4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(exp: </a:t>
            </a:r>
            <a:r>
              <a:rPr lang="en-US" sz="4800" dirty="0">
                <a:solidFill>
                  <a:srgbClr val="20999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</a:t>
            </a:r>
            <a:r>
              <a:rPr lang="en-US" sz="4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): </a:t>
            </a:r>
            <a:r>
              <a:rPr lang="en-US" sz="4800" dirty="0">
                <a:solidFill>
                  <a:srgbClr val="20999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</a:t>
            </a:r>
            <a:br>
              <a:rPr lang="en-US" sz="4800" dirty="0">
                <a:solidFill>
                  <a:srgbClr val="20999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sz="4800" dirty="0">
                <a:solidFill>
                  <a:srgbClr val="20999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</a:t>
            </a:r>
            <a:r>
              <a:rPr lang="en-US" sz="4800" dirty="0">
                <a:solidFill>
                  <a:srgbClr val="CC783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fun </a:t>
            </a:r>
            <a:r>
              <a:rPr lang="en-US" sz="4800" dirty="0">
                <a:solidFill>
                  <a:srgbClr val="FFC66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ln</a:t>
            </a:r>
            <a:r>
              <a:rPr lang="en-US" sz="4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(): </a:t>
            </a:r>
            <a:r>
              <a:rPr lang="en-US" sz="4800" dirty="0">
                <a:solidFill>
                  <a:srgbClr val="20999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</a:t>
            </a:r>
            <a:br>
              <a:rPr lang="en-US" sz="4800" dirty="0">
                <a:solidFill>
                  <a:srgbClr val="20999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sz="4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0980015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1"/>
          <p:cNvSpPr txBox="1">
            <a:spLocks noGrp="1"/>
          </p:cNvSpPr>
          <p:nvPr>
            <p:ph type="body" idx="1"/>
          </p:nvPr>
        </p:nvSpPr>
        <p:spPr>
          <a:xfrm>
            <a:off x="454374" y="1102672"/>
            <a:ext cx="23443594" cy="11674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1371600" lvl="0" indent="-1371600" algn="l" rtl="0">
              <a:lnSpc>
                <a:spcPct val="80000"/>
              </a:lnSpc>
              <a:spcBef>
                <a:spcPts val="0"/>
              </a:spcBef>
              <a:spcAft>
                <a:spcPts val="6000"/>
              </a:spcAft>
              <a:buClr>
                <a:srgbClr val="FFFFFF"/>
              </a:buClr>
              <a:buSzPts val="14600"/>
              <a:buFont typeface="Impact"/>
              <a:buAutoNum type="arabicPeriod"/>
            </a:pPr>
            <a:r>
              <a:rPr lang="en-US" cap="none" dirty="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 What are derivatives?</a:t>
            </a:r>
          </a:p>
          <a:p>
            <a:pPr marL="1371600" indent="-1371600">
              <a:spcAft>
                <a:spcPts val="6000"/>
              </a:spcAft>
              <a:buFont typeface="Impact"/>
              <a:buAutoNum type="arabicPeriod"/>
            </a:pPr>
            <a:r>
              <a:rPr lang="en-US" dirty="0"/>
              <a:t> How do derivatives work?</a:t>
            </a:r>
          </a:p>
          <a:p>
            <a:pPr marL="1371600" indent="-1371600">
              <a:spcAft>
                <a:spcPts val="6000"/>
              </a:spcAft>
              <a:buFont typeface="Impact"/>
              <a:buAutoNum type="arabicPeriod"/>
            </a:pPr>
            <a:r>
              <a:rPr lang="en-US" dirty="0"/>
              <a:t> What can be derived?</a:t>
            </a:r>
          </a:p>
          <a:p>
            <a:pPr marL="1371600" lvl="0" indent="-1371600" algn="l" rtl="0">
              <a:lnSpc>
                <a:spcPct val="80000"/>
              </a:lnSpc>
              <a:spcBef>
                <a:spcPts val="0"/>
              </a:spcBef>
              <a:spcAft>
                <a:spcPts val="6000"/>
              </a:spcAft>
              <a:buClr>
                <a:srgbClr val="FFFFFF"/>
              </a:buClr>
              <a:buSzPts val="14600"/>
              <a:buFont typeface="Impact"/>
              <a:buAutoNum type="arabicPeriod"/>
            </a:pPr>
            <a:r>
              <a:rPr lang="en-US" dirty="0"/>
              <a:t> How do I derive in Kotlin?</a:t>
            </a:r>
          </a:p>
          <a:p>
            <a:pPr marL="1371600" lvl="0" indent="-1371600" algn="l" rtl="0">
              <a:lnSpc>
                <a:spcPct val="80000"/>
              </a:lnSpc>
              <a:spcBef>
                <a:spcPts val="0"/>
              </a:spcBef>
              <a:spcAft>
                <a:spcPts val="6000"/>
              </a:spcAft>
              <a:buClr>
                <a:srgbClr val="FFFFFF"/>
              </a:buClr>
              <a:buSzPts val="14600"/>
              <a:buFont typeface="Impact"/>
              <a:buAutoNum type="arabicPeriod"/>
            </a:pPr>
            <a:r>
              <a:rPr lang="en-US" dirty="0"/>
              <a:t> What’s the difference?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63;p12">
            <a:extLst>
              <a:ext uri="{FF2B5EF4-FFF2-40B4-BE49-F238E27FC236}">
                <a16:creationId xmlns:a16="http://schemas.microsoft.com/office/drawing/2014/main" id="{0814329D-F373-6D41-B22F-53F69189C93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56405" y="498621"/>
            <a:ext cx="22828897" cy="12238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0"/>
              <a:buFont typeface="Impact"/>
              <a:buNone/>
            </a:pPr>
            <a:r>
              <a:rPr lang="en-US" dirty="0"/>
              <a:t>Compile-time shape safety</a:t>
            </a:r>
          </a:p>
        </p:txBody>
      </p:sp>
      <p:pic>
        <p:nvPicPr>
          <p:cNvPr id="38" name="Graphic 37">
            <a:extLst>
              <a:ext uri="{FF2B5EF4-FFF2-40B4-BE49-F238E27FC236}">
                <a16:creationId xmlns:a16="http://schemas.microsoft.com/office/drawing/2014/main" id="{6CF940FF-0B5B-FF4A-9D58-674B18E3E8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01750" y="2277208"/>
            <a:ext cx="217805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6076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2"/>
          <p:cNvSpPr txBox="1">
            <a:spLocks noGrp="1"/>
          </p:cNvSpPr>
          <p:nvPr>
            <p:ph type="body" idx="1"/>
          </p:nvPr>
        </p:nvSpPr>
        <p:spPr>
          <a:xfrm>
            <a:off x="456405" y="498621"/>
            <a:ext cx="15323526" cy="3681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0"/>
              <a:buFont typeface="Impact"/>
              <a:buNone/>
            </a:pPr>
            <a:r>
              <a:rPr lang="en-US" sz="23900" dirty="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What’s the difference?</a:t>
            </a:r>
            <a:endParaRPr sz="23900" dirty="0"/>
          </a:p>
        </p:txBody>
      </p:sp>
    </p:spTree>
    <p:extLst>
      <p:ext uri="{BB962C8B-B14F-4D97-AF65-F5344CB8AC3E}">
        <p14:creationId xmlns:p14="http://schemas.microsoft.com/office/powerpoint/2010/main" val="40733809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FE5C37D-4B18-D944-B139-1CF188AA2D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6405" y="380897"/>
            <a:ext cx="17925379" cy="1776150"/>
          </a:xfrm>
        </p:spPr>
        <p:txBody>
          <a:bodyPr/>
          <a:lstStyle/>
          <a:p>
            <a:r>
              <a:rPr lang="en-US" sz="11500" dirty="0"/>
              <a:t>Why do derivatives matter?</a:t>
            </a:r>
          </a:p>
        </p:txBody>
      </p:sp>
      <p:pic>
        <p:nvPicPr>
          <p:cNvPr id="6" name="Picture 5" descr="A picture containing device&#10;&#10;Description automatically generated">
            <a:extLst>
              <a:ext uri="{FF2B5EF4-FFF2-40B4-BE49-F238E27FC236}">
                <a16:creationId xmlns:a16="http://schemas.microsoft.com/office/drawing/2014/main" id="{55AEF1AC-4B2F-EB4C-A4D0-12A6836BE4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6286" y="2836958"/>
            <a:ext cx="18151428" cy="957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3035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6"/>
          <p:cNvSpPr txBox="1">
            <a:spLocks noGrp="1"/>
          </p:cNvSpPr>
          <p:nvPr>
            <p:ph type="body" idx="1"/>
          </p:nvPr>
        </p:nvSpPr>
        <p:spPr>
          <a:xfrm>
            <a:off x="553691" y="10823581"/>
            <a:ext cx="10365000" cy="13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DCDEE0"/>
              </a:buClr>
              <a:buSzPts val="3600"/>
              <a:buFont typeface="Helvetica Neue"/>
              <a:buNone/>
            </a:pPr>
            <a:r>
              <a:rPr lang="en-US" sz="5200" b="1" dirty="0">
                <a:solidFill>
                  <a:srgbClr val="007BFA"/>
                </a:solidFill>
              </a:rPr>
              <a:t>@</a:t>
            </a:r>
            <a:r>
              <a:rPr lang="en-US" sz="5200" b="1" dirty="0" err="1">
                <a:solidFill>
                  <a:srgbClr val="007BFA"/>
                </a:solidFill>
              </a:rPr>
              <a:t>breandan</a:t>
            </a:r>
            <a:endParaRPr sz="5200" b="1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2"/>
          <p:cNvSpPr txBox="1">
            <a:spLocks noGrp="1"/>
          </p:cNvSpPr>
          <p:nvPr>
            <p:ph type="body" idx="1"/>
          </p:nvPr>
        </p:nvSpPr>
        <p:spPr>
          <a:xfrm>
            <a:off x="456405" y="498621"/>
            <a:ext cx="17151658" cy="3681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0"/>
              <a:buFont typeface="Impact"/>
              <a:buNone/>
            </a:pPr>
            <a:r>
              <a:rPr lang="en-US" sz="23900" dirty="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What are derivatives?</a:t>
            </a:r>
            <a:endParaRPr sz="23900" dirty="0"/>
          </a:p>
        </p:txBody>
      </p:sp>
    </p:spTree>
    <p:extLst>
      <p:ext uri="{BB962C8B-B14F-4D97-AF65-F5344CB8AC3E}">
        <p14:creationId xmlns:p14="http://schemas.microsoft.com/office/powerpoint/2010/main" val="24158167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3CBFA5A-EA3E-7F4E-B37D-EBB510DEAC52}"/>
              </a:ext>
            </a:extLst>
          </p:cNvPr>
          <p:cNvSpPr/>
          <p:nvPr/>
        </p:nvSpPr>
        <p:spPr>
          <a:xfrm>
            <a:off x="14842379" y="12940380"/>
            <a:ext cx="1058962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000" u="sng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en-US" sz="3000" u="sng" dirty="0" err="1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en.wikipedia.org</a:t>
            </a:r>
            <a:r>
              <a:rPr lang="en-US" sz="3000" u="sng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/wiki/</a:t>
            </a:r>
            <a:r>
              <a:rPr lang="en-US" sz="3000" u="sng" dirty="0" err="1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Gottfried_Wilhelm_Leibniz</a:t>
            </a:r>
            <a:endParaRPr lang="en-US" sz="3000" u="sng" dirty="0">
              <a:solidFill>
                <a:schemeClr val="tx1"/>
              </a:solidFill>
            </a:endParaRPr>
          </a:p>
        </p:txBody>
      </p:sp>
      <p:sp>
        <p:nvSpPr>
          <p:cNvPr id="63" name="Google Shape;63;p12"/>
          <p:cNvSpPr txBox="1">
            <a:spLocks noGrp="1"/>
          </p:cNvSpPr>
          <p:nvPr>
            <p:ph type="body" idx="1"/>
          </p:nvPr>
        </p:nvSpPr>
        <p:spPr>
          <a:xfrm>
            <a:off x="456405" y="498621"/>
            <a:ext cx="22828897" cy="12238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0"/>
              <a:buFont typeface="Impact"/>
              <a:buNone/>
            </a:pPr>
            <a:r>
              <a:rPr lang="en-US" sz="13800" dirty="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What are derivatives?</a:t>
            </a:r>
            <a:endParaRPr sz="13800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F3F1DBAC-923F-184C-8CEA-11BBD92F77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305927" y="2040099"/>
            <a:ext cx="8543290" cy="10582656"/>
          </a:xfrm>
          <a:prstGeom prst="rect">
            <a:avLst/>
          </a:prstGeom>
          <a:effectLst>
            <a:softEdge rad="635000"/>
          </a:effectLst>
        </p:spPr>
      </p:pic>
    </p:spTree>
    <p:extLst>
      <p:ext uri="{BB962C8B-B14F-4D97-AF65-F5344CB8AC3E}">
        <p14:creationId xmlns:p14="http://schemas.microsoft.com/office/powerpoint/2010/main" val="39626396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2"/>
          <p:cNvSpPr txBox="1">
            <a:spLocks noGrp="1"/>
          </p:cNvSpPr>
          <p:nvPr>
            <p:ph type="body" idx="1"/>
          </p:nvPr>
        </p:nvSpPr>
        <p:spPr>
          <a:xfrm>
            <a:off x="456405" y="498621"/>
            <a:ext cx="22828897" cy="12238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0"/>
              <a:buFont typeface="Impact"/>
              <a:buNone/>
            </a:pPr>
            <a:r>
              <a:rPr lang="en-US" sz="13800" dirty="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Why not just try and fail?</a:t>
            </a:r>
            <a:endParaRPr sz="138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AFF6AD-4F66-DB44-A789-857AF349C9AE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2"/>
          <p:cNvSpPr txBox="1">
            <a:spLocks noGrp="1"/>
          </p:cNvSpPr>
          <p:nvPr>
            <p:ph type="body" idx="1"/>
          </p:nvPr>
        </p:nvSpPr>
        <p:spPr>
          <a:xfrm>
            <a:off x="456405" y="498621"/>
            <a:ext cx="21593698" cy="8551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0"/>
              <a:buFont typeface="Impact"/>
              <a:buNone/>
            </a:pPr>
            <a:r>
              <a:rPr lang="en-US" sz="23900" dirty="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How do derivatives work?</a:t>
            </a:r>
            <a:endParaRPr sz="23900" dirty="0"/>
          </a:p>
        </p:txBody>
      </p:sp>
    </p:spTree>
    <p:extLst>
      <p:ext uri="{BB962C8B-B14F-4D97-AF65-F5344CB8AC3E}">
        <p14:creationId xmlns:p14="http://schemas.microsoft.com/office/powerpoint/2010/main" val="42465520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63;p12">
            <a:extLst>
              <a:ext uri="{FF2B5EF4-FFF2-40B4-BE49-F238E27FC236}">
                <a16:creationId xmlns:a16="http://schemas.microsoft.com/office/drawing/2014/main" id="{8DC1ADA6-DC9A-FD4B-AF88-58D63C22FFA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56405" y="498621"/>
            <a:ext cx="22828897" cy="12238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0"/>
              <a:buFont typeface="Impact"/>
              <a:buNone/>
            </a:pPr>
            <a:r>
              <a:rPr lang="en-US" sz="13800" dirty="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Sum rule</a:t>
            </a:r>
            <a:endParaRPr sz="138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FA2CB23-A9F5-4644-AE7B-3FA3C026A1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5756" y="5019675"/>
            <a:ext cx="16030193" cy="3676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7404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3570A1C-D44A-CC4D-A689-411AF7C82D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1564" y="5019675"/>
            <a:ext cx="19118578" cy="3676650"/>
          </a:xfrm>
          <a:prstGeom prst="rect">
            <a:avLst/>
          </a:prstGeom>
        </p:spPr>
      </p:pic>
      <p:sp>
        <p:nvSpPr>
          <p:cNvPr id="12" name="Google Shape;63;p12">
            <a:extLst>
              <a:ext uri="{FF2B5EF4-FFF2-40B4-BE49-F238E27FC236}">
                <a16:creationId xmlns:a16="http://schemas.microsoft.com/office/drawing/2014/main" id="{8DC1ADA6-DC9A-FD4B-AF88-58D63C22FFA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56405" y="498621"/>
            <a:ext cx="22828897" cy="12238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0"/>
              <a:buFont typeface="Impact"/>
              <a:buNone/>
            </a:pPr>
            <a:r>
              <a:rPr lang="en-US" sz="13800" dirty="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Product rule</a:t>
            </a:r>
            <a:endParaRPr sz="13800" dirty="0"/>
          </a:p>
        </p:txBody>
      </p:sp>
    </p:spTree>
    <p:extLst>
      <p:ext uri="{BB962C8B-B14F-4D97-AF65-F5344CB8AC3E}">
        <p14:creationId xmlns:p14="http://schemas.microsoft.com/office/powerpoint/2010/main" val="13961032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D83DD9A-3E0B-6F48-9CE0-113CA4A74F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6744" y="5019675"/>
            <a:ext cx="14510512" cy="3676650"/>
          </a:xfrm>
          <a:prstGeom prst="rect">
            <a:avLst/>
          </a:prstGeom>
        </p:spPr>
      </p:pic>
      <p:sp>
        <p:nvSpPr>
          <p:cNvPr id="4" name="Google Shape;63;p12">
            <a:extLst>
              <a:ext uri="{FF2B5EF4-FFF2-40B4-BE49-F238E27FC236}">
                <a16:creationId xmlns:a16="http://schemas.microsoft.com/office/drawing/2014/main" id="{6431B7D4-5BCC-0A4E-B843-6ED55C4DCBA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56405" y="498621"/>
            <a:ext cx="22828897" cy="12238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0"/>
              <a:buFont typeface="Impact"/>
              <a:buNone/>
            </a:pPr>
            <a:r>
              <a:rPr lang="en-US" sz="13800" dirty="0"/>
              <a:t>Chain rule</a:t>
            </a:r>
            <a:endParaRPr sz="13800" dirty="0"/>
          </a:p>
        </p:txBody>
      </p:sp>
    </p:spTree>
    <p:extLst>
      <p:ext uri="{BB962C8B-B14F-4D97-AF65-F5344CB8AC3E}">
        <p14:creationId xmlns:p14="http://schemas.microsoft.com/office/powerpoint/2010/main" val="1019721154"/>
      </p:ext>
    </p:extLst>
  </p:cSld>
  <p:clrMapOvr>
    <a:masterClrMapping/>
  </p:clrMapOvr>
</p:sld>
</file>

<file path=ppt/theme/theme1.xml><?xml version="1.0" encoding="utf-8"?>
<a:theme xmlns:a="http://schemas.openxmlformats.org/drawingml/2006/main" name="White">
  <a:themeElements>
    <a:clrScheme name="White">
      <a:dk1>
        <a:srgbClr val="FFFFFF"/>
      </a:dk1>
      <a:lt1>
        <a:srgbClr val="DCDEE0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1925</TotalTime>
  <Words>2073</Words>
  <Application>Microsoft Macintosh PowerPoint</Application>
  <PresentationFormat>Custom</PresentationFormat>
  <Paragraphs>59</Paragraphs>
  <Slides>23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Arial</vt:lpstr>
      <vt:lpstr>Helvetica Neue Light</vt:lpstr>
      <vt:lpstr>Impact</vt:lpstr>
      <vt:lpstr>Helvetica Neue</vt:lpstr>
      <vt:lpstr>Menlo</vt:lpstr>
      <vt:lpstr>White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Breandan Considine</cp:lastModifiedBy>
  <cp:revision>63</cp:revision>
  <dcterms:modified xsi:type="dcterms:W3CDTF">2019-12-04T00:38:41Z</dcterms:modified>
</cp:coreProperties>
</file>